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2" r:id="rId2"/>
    <p:sldId id="261" r:id="rId3"/>
    <p:sldId id="257" r:id="rId4"/>
    <p:sldId id="258" r:id="rId5"/>
    <p:sldId id="259" r:id="rId6"/>
    <p:sldId id="260" r:id="rId7"/>
    <p:sldId id="263" r:id="rId8"/>
    <p:sldId id="264" r:id="rId9"/>
    <p:sldId id="265" r:id="rId10"/>
  </p:sldIdLst>
  <p:sldSz cx="18288000" cy="10287000"/>
  <p:notesSz cx="18288000" cy="10287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447" y="5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70630" y="3544875"/>
            <a:ext cx="10946739" cy="1000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0" i="0">
                <a:solidFill>
                  <a:srgbClr val="20202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0" i="0">
                <a:solidFill>
                  <a:srgbClr val="ECE6E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0" b="0" i="0">
                <a:solidFill>
                  <a:srgbClr val="FF4A3B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0" i="0">
                <a:solidFill>
                  <a:srgbClr val="ECE6E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0" i="0">
                <a:solidFill>
                  <a:srgbClr val="ECE6E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0202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-130167" y="50886"/>
            <a:ext cx="10976610" cy="1365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800" b="0" i="0">
                <a:solidFill>
                  <a:srgbClr val="ECE6E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51330" y="4258972"/>
            <a:ext cx="8985338" cy="2788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0" b="0" i="0">
                <a:solidFill>
                  <a:srgbClr val="FF4A3B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26" Type="http://schemas.openxmlformats.org/officeDocument/2006/relationships/image" Target="../media/image80.png"/><Relationship Id="rId21" Type="http://schemas.openxmlformats.org/officeDocument/2006/relationships/image" Target="../media/image75.png"/><Relationship Id="rId34" Type="http://schemas.openxmlformats.org/officeDocument/2006/relationships/image" Target="../media/image88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5" Type="http://schemas.openxmlformats.org/officeDocument/2006/relationships/image" Target="../media/image79.png"/><Relationship Id="rId33" Type="http://schemas.openxmlformats.org/officeDocument/2006/relationships/image" Target="../media/image87.png"/><Relationship Id="rId38" Type="http://schemas.openxmlformats.org/officeDocument/2006/relationships/image" Target="../media/image92.jp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24" Type="http://schemas.openxmlformats.org/officeDocument/2006/relationships/image" Target="../media/image78.png"/><Relationship Id="rId32" Type="http://schemas.openxmlformats.org/officeDocument/2006/relationships/image" Target="../media/image86.png"/><Relationship Id="rId37" Type="http://schemas.openxmlformats.org/officeDocument/2006/relationships/image" Target="../media/image91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23" Type="http://schemas.openxmlformats.org/officeDocument/2006/relationships/image" Target="../media/image77.png"/><Relationship Id="rId28" Type="http://schemas.openxmlformats.org/officeDocument/2006/relationships/image" Target="../media/image82.png"/><Relationship Id="rId36" Type="http://schemas.openxmlformats.org/officeDocument/2006/relationships/image" Target="../media/image90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31" Type="http://schemas.openxmlformats.org/officeDocument/2006/relationships/image" Target="../media/image85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Relationship Id="rId27" Type="http://schemas.openxmlformats.org/officeDocument/2006/relationships/image" Target="../media/image81.png"/><Relationship Id="rId30" Type="http://schemas.openxmlformats.org/officeDocument/2006/relationships/image" Target="../media/image84.png"/><Relationship Id="rId35" Type="http://schemas.openxmlformats.org/officeDocument/2006/relationships/image" Target="../media/image89.png"/><Relationship Id="rId8" Type="http://schemas.openxmlformats.org/officeDocument/2006/relationships/image" Target="../media/image62.png"/><Relationship Id="rId3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26" Type="http://schemas.openxmlformats.org/officeDocument/2006/relationships/image" Target="../media/image117.png"/><Relationship Id="rId3" Type="http://schemas.openxmlformats.org/officeDocument/2006/relationships/image" Target="../media/image94.png"/><Relationship Id="rId21" Type="http://schemas.openxmlformats.org/officeDocument/2006/relationships/image" Target="../media/image112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5" Type="http://schemas.openxmlformats.org/officeDocument/2006/relationships/image" Target="../media/image116.png"/><Relationship Id="rId2" Type="http://schemas.openxmlformats.org/officeDocument/2006/relationships/image" Target="../media/image93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24" Type="http://schemas.openxmlformats.org/officeDocument/2006/relationships/image" Target="../media/image115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21" Type="http://schemas.openxmlformats.org/officeDocument/2006/relationships/image" Target="../media/image114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5.png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24" Type="http://schemas.openxmlformats.org/officeDocument/2006/relationships/image" Target="../media/image117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23" Type="http://schemas.openxmlformats.org/officeDocument/2006/relationships/image" Target="../media/image116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118.jpe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21" Type="http://schemas.openxmlformats.org/officeDocument/2006/relationships/image" Target="../media/image114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5.png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24" Type="http://schemas.openxmlformats.org/officeDocument/2006/relationships/image" Target="../media/image117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23" Type="http://schemas.openxmlformats.org/officeDocument/2006/relationships/image" Target="../media/image116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909" y="6643078"/>
            <a:ext cx="77845" cy="778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606085" y="2731508"/>
            <a:ext cx="77832" cy="777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419164" y="2648554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13344" y="40282"/>
                </a:moveTo>
                <a:lnTo>
                  <a:pt x="6376" y="35829"/>
                </a:lnTo>
                <a:lnTo>
                  <a:pt x="1795" y="29264"/>
                </a:lnTo>
                <a:lnTo>
                  <a:pt x="0" y="21463"/>
                </a:lnTo>
                <a:lnTo>
                  <a:pt x="1387" y="13305"/>
                </a:lnTo>
                <a:lnTo>
                  <a:pt x="5850" y="6336"/>
                </a:lnTo>
                <a:lnTo>
                  <a:pt x="12427" y="1774"/>
                </a:lnTo>
                <a:lnTo>
                  <a:pt x="20233" y="0"/>
                </a:lnTo>
                <a:lnTo>
                  <a:pt x="28385" y="1394"/>
                </a:lnTo>
                <a:lnTo>
                  <a:pt x="35353" y="5847"/>
                </a:lnTo>
                <a:lnTo>
                  <a:pt x="39934" y="12412"/>
                </a:lnTo>
                <a:lnTo>
                  <a:pt x="41730" y="20213"/>
                </a:lnTo>
                <a:lnTo>
                  <a:pt x="40342" y="28371"/>
                </a:lnTo>
                <a:lnTo>
                  <a:pt x="35879" y="35340"/>
                </a:lnTo>
                <a:lnTo>
                  <a:pt x="29302" y="39902"/>
                </a:lnTo>
                <a:lnTo>
                  <a:pt x="21496" y="41676"/>
                </a:lnTo>
                <a:lnTo>
                  <a:pt x="13344" y="40282"/>
                </a:lnTo>
                <a:close/>
              </a:path>
            </a:pathLst>
          </a:custGeom>
          <a:solidFill>
            <a:srgbClr val="6FA6B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15789" y="8207545"/>
            <a:ext cx="77777" cy="777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896128" y="6610041"/>
            <a:ext cx="84906" cy="84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264637" y="6826077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12544" y="40016"/>
                </a:moveTo>
                <a:lnTo>
                  <a:pt x="5789" y="35256"/>
                </a:lnTo>
                <a:lnTo>
                  <a:pt x="1371" y="28289"/>
                </a:lnTo>
                <a:lnTo>
                  <a:pt x="0" y="20417"/>
                </a:lnTo>
                <a:lnTo>
                  <a:pt x="1663" y="12607"/>
                </a:lnTo>
                <a:lnTo>
                  <a:pt x="6347" y="5826"/>
                </a:lnTo>
                <a:lnTo>
                  <a:pt x="13338" y="1357"/>
                </a:lnTo>
                <a:lnTo>
                  <a:pt x="21223" y="0"/>
                </a:lnTo>
                <a:lnTo>
                  <a:pt x="29063" y="1709"/>
                </a:lnTo>
                <a:lnTo>
                  <a:pt x="35914" y="6441"/>
                </a:lnTo>
                <a:lnTo>
                  <a:pt x="40309" y="13463"/>
                </a:lnTo>
                <a:lnTo>
                  <a:pt x="41663" y="21338"/>
                </a:lnTo>
                <a:lnTo>
                  <a:pt x="39959" y="29142"/>
                </a:lnTo>
                <a:lnTo>
                  <a:pt x="35178" y="35950"/>
                </a:lnTo>
                <a:lnTo>
                  <a:pt x="28211" y="40364"/>
                </a:lnTo>
                <a:lnTo>
                  <a:pt x="20343" y="41718"/>
                </a:lnTo>
                <a:lnTo>
                  <a:pt x="12544" y="40016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282455" y="9538822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09">
                <a:moveTo>
                  <a:pt x="12530" y="40070"/>
                </a:moveTo>
                <a:lnTo>
                  <a:pt x="5746" y="35385"/>
                </a:lnTo>
                <a:lnTo>
                  <a:pt x="1356" y="28344"/>
                </a:lnTo>
                <a:lnTo>
                  <a:pt x="0" y="20433"/>
                </a:lnTo>
                <a:lnTo>
                  <a:pt x="1668" y="12609"/>
                </a:lnTo>
                <a:lnTo>
                  <a:pt x="6353" y="5826"/>
                </a:lnTo>
                <a:lnTo>
                  <a:pt x="13344" y="1357"/>
                </a:lnTo>
                <a:lnTo>
                  <a:pt x="21230" y="0"/>
                </a:lnTo>
                <a:lnTo>
                  <a:pt x="29069" y="1709"/>
                </a:lnTo>
                <a:lnTo>
                  <a:pt x="35921" y="6441"/>
                </a:lnTo>
                <a:lnTo>
                  <a:pt x="40337" y="13409"/>
                </a:lnTo>
                <a:lnTo>
                  <a:pt x="41688" y="21290"/>
                </a:lnTo>
                <a:lnTo>
                  <a:pt x="39972" y="29124"/>
                </a:lnTo>
                <a:lnTo>
                  <a:pt x="35184" y="35950"/>
                </a:lnTo>
                <a:lnTo>
                  <a:pt x="28217" y="40366"/>
                </a:lnTo>
                <a:lnTo>
                  <a:pt x="20343" y="41735"/>
                </a:lnTo>
                <a:lnTo>
                  <a:pt x="12530" y="40070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118440" y="6579092"/>
            <a:ext cx="133666" cy="133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2188546" y="3623733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10">
                <a:moveTo>
                  <a:pt x="12560" y="39957"/>
                </a:moveTo>
                <a:lnTo>
                  <a:pt x="5783" y="35253"/>
                </a:lnTo>
                <a:lnTo>
                  <a:pt x="1365" y="28285"/>
                </a:lnTo>
                <a:lnTo>
                  <a:pt x="0" y="20398"/>
                </a:lnTo>
                <a:lnTo>
                  <a:pt x="1677" y="12550"/>
                </a:lnTo>
                <a:lnTo>
                  <a:pt x="6391" y="5695"/>
                </a:lnTo>
                <a:lnTo>
                  <a:pt x="13407" y="1321"/>
                </a:lnTo>
                <a:lnTo>
                  <a:pt x="21272" y="0"/>
                </a:lnTo>
                <a:lnTo>
                  <a:pt x="29076" y="1712"/>
                </a:lnTo>
                <a:lnTo>
                  <a:pt x="35908" y="6439"/>
                </a:lnTo>
                <a:lnTo>
                  <a:pt x="40325" y="13404"/>
                </a:lnTo>
                <a:lnTo>
                  <a:pt x="41682" y="21271"/>
                </a:lnTo>
                <a:lnTo>
                  <a:pt x="39981" y="29067"/>
                </a:lnTo>
                <a:lnTo>
                  <a:pt x="35222" y="35818"/>
                </a:lnTo>
                <a:lnTo>
                  <a:pt x="28233" y="40288"/>
                </a:lnTo>
                <a:lnTo>
                  <a:pt x="20361" y="41651"/>
                </a:lnTo>
                <a:lnTo>
                  <a:pt x="12560" y="39957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70804" y="7704432"/>
            <a:ext cx="133692" cy="1336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396191" y="535934"/>
            <a:ext cx="83917" cy="837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024963" y="0"/>
            <a:ext cx="131474" cy="642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8162523" y="361157"/>
            <a:ext cx="131948" cy="1318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2102495" y="627497"/>
            <a:ext cx="77212" cy="7714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3566223" y="143614"/>
            <a:ext cx="77168" cy="771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0065036" y="685395"/>
            <a:ext cx="77219" cy="772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9739758" y="283603"/>
            <a:ext cx="77161" cy="7719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8504832" y="1194752"/>
            <a:ext cx="84383" cy="842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13209074" y="107374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23310" y="41368"/>
                </a:moveTo>
                <a:lnTo>
                  <a:pt x="15087" y="40778"/>
                </a:lnTo>
                <a:lnTo>
                  <a:pt x="7684" y="37028"/>
                </a:lnTo>
                <a:lnTo>
                  <a:pt x="2509" y="30928"/>
                </a:lnTo>
                <a:lnTo>
                  <a:pt x="0" y="23309"/>
                </a:lnTo>
                <a:lnTo>
                  <a:pt x="597" y="15007"/>
                </a:lnTo>
                <a:lnTo>
                  <a:pt x="4358" y="7666"/>
                </a:lnTo>
                <a:lnTo>
                  <a:pt x="10463" y="2500"/>
                </a:lnTo>
                <a:lnTo>
                  <a:pt x="18086" y="0"/>
                </a:lnTo>
                <a:lnTo>
                  <a:pt x="26401" y="655"/>
                </a:lnTo>
                <a:lnTo>
                  <a:pt x="33744" y="4413"/>
                </a:lnTo>
                <a:lnTo>
                  <a:pt x="38909" y="10500"/>
                </a:lnTo>
                <a:lnTo>
                  <a:pt x="41403" y="18079"/>
                </a:lnTo>
                <a:lnTo>
                  <a:pt x="40732" y="26312"/>
                </a:lnTo>
                <a:lnTo>
                  <a:pt x="36973" y="33655"/>
                </a:lnTo>
                <a:lnTo>
                  <a:pt x="30886" y="38833"/>
                </a:lnTo>
                <a:lnTo>
                  <a:pt x="23310" y="41368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4379130" y="1217285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23304" y="41445"/>
                </a:moveTo>
                <a:lnTo>
                  <a:pt x="15080" y="40854"/>
                </a:lnTo>
                <a:lnTo>
                  <a:pt x="7723" y="37019"/>
                </a:lnTo>
                <a:lnTo>
                  <a:pt x="2536" y="30894"/>
                </a:lnTo>
                <a:lnTo>
                  <a:pt x="0" y="23306"/>
                </a:lnTo>
                <a:lnTo>
                  <a:pt x="591" y="15084"/>
                </a:lnTo>
                <a:lnTo>
                  <a:pt x="4342" y="7683"/>
                </a:lnTo>
                <a:lnTo>
                  <a:pt x="10446" y="2509"/>
                </a:lnTo>
                <a:lnTo>
                  <a:pt x="18067" y="0"/>
                </a:lnTo>
                <a:lnTo>
                  <a:pt x="26372" y="596"/>
                </a:lnTo>
                <a:lnTo>
                  <a:pt x="33715" y="4355"/>
                </a:lnTo>
                <a:lnTo>
                  <a:pt x="38882" y="10457"/>
                </a:lnTo>
                <a:lnTo>
                  <a:pt x="41383" y="18077"/>
                </a:lnTo>
                <a:lnTo>
                  <a:pt x="40726" y="26389"/>
                </a:lnTo>
                <a:lnTo>
                  <a:pt x="36967" y="33732"/>
                </a:lnTo>
                <a:lnTo>
                  <a:pt x="30879" y="38910"/>
                </a:lnTo>
                <a:lnTo>
                  <a:pt x="23304" y="41445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443454" y="507014"/>
            <a:ext cx="132699" cy="13264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12865313" y="1071608"/>
            <a:ext cx="132712" cy="1325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11230069" y="918169"/>
            <a:ext cx="132712" cy="13264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4221848" y="305822"/>
            <a:ext cx="132684" cy="13266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8705589" y="1043740"/>
            <a:ext cx="132643" cy="13263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8386707" y="9458912"/>
            <a:ext cx="77503" cy="7748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4706004" y="1832123"/>
            <a:ext cx="150628" cy="15058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17399322" y="6599234"/>
            <a:ext cx="77567" cy="7749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6417134" y="7296784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27181" y="40612"/>
                </a:moveTo>
                <a:lnTo>
                  <a:pt x="0" y="18939"/>
                </a:lnTo>
                <a:lnTo>
                  <a:pt x="2242" y="11256"/>
                </a:lnTo>
                <a:lnTo>
                  <a:pt x="7193" y="4966"/>
                </a:lnTo>
                <a:lnTo>
                  <a:pt x="14407" y="922"/>
                </a:lnTo>
                <a:lnTo>
                  <a:pt x="22625" y="0"/>
                </a:lnTo>
                <a:lnTo>
                  <a:pt x="30316" y="2221"/>
                </a:lnTo>
                <a:lnTo>
                  <a:pt x="36619" y="7154"/>
                </a:lnTo>
                <a:lnTo>
                  <a:pt x="40673" y="14369"/>
                </a:lnTo>
                <a:lnTo>
                  <a:pt x="41588" y="22594"/>
                </a:lnTo>
                <a:lnTo>
                  <a:pt x="39346" y="30278"/>
                </a:lnTo>
                <a:lnTo>
                  <a:pt x="34394" y="36568"/>
                </a:lnTo>
                <a:lnTo>
                  <a:pt x="27181" y="40612"/>
                </a:lnTo>
                <a:close/>
              </a:path>
            </a:pathLst>
          </a:custGeom>
          <a:solidFill>
            <a:srgbClr val="6FA6B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12623093" y="8703064"/>
            <a:ext cx="84627" cy="8464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12246976" y="8730968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27181" y="40630"/>
                </a:moveTo>
                <a:lnTo>
                  <a:pt x="0" y="18957"/>
                </a:lnTo>
                <a:lnTo>
                  <a:pt x="2242" y="11274"/>
                </a:lnTo>
                <a:lnTo>
                  <a:pt x="7193" y="4984"/>
                </a:lnTo>
                <a:lnTo>
                  <a:pt x="14407" y="939"/>
                </a:lnTo>
                <a:lnTo>
                  <a:pt x="22681" y="0"/>
                </a:lnTo>
                <a:lnTo>
                  <a:pt x="30366" y="2223"/>
                </a:lnTo>
                <a:lnTo>
                  <a:pt x="36637" y="7166"/>
                </a:lnTo>
                <a:lnTo>
                  <a:pt x="40673" y="14387"/>
                </a:lnTo>
                <a:lnTo>
                  <a:pt x="41607" y="22606"/>
                </a:lnTo>
                <a:lnTo>
                  <a:pt x="39395" y="30280"/>
                </a:lnTo>
                <a:lnTo>
                  <a:pt x="34450" y="36568"/>
                </a:lnTo>
                <a:lnTo>
                  <a:pt x="27181" y="40630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15092443" y="8204786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27180" y="40546"/>
                </a:moveTo>
                <a:lnTo>
                  <a:pt x="0" y="18875"/>
                </a:lnTo>
                <a:lnTo>
                  <a:pt x="2253" y="11226"/>
                </a:lnTo>
                <a:lnTo>
                  <a:pt x="7214" y="4966"/>
                </a:lnTo>
                <a:lnTo>
                  <a:pt x="14432" y="934"/>
                </a:lnTo>
                <a:lnTo>
                  <a:pt x="22646" y="0"/>
                </a:lnTo>
                <a:lnTo>
                  <a:pt x="30327" y="2191"/>
                </a:lnTo>
                <a:lnTo>
                  <a:pt x="36619" y="7089"/>
                </a:lnTo>
                <a:lnTo>
                  <a:pt x="40664" y="14277"/>
                </a:lnTo>
                <a:lnTo>
                  <a:pt x="41595" y="22550"/>
                </a:lnTo>
                <a:lnTo>
                  <a:pt x="39354" y="30238"/>
                </a:lnTo>
                <a:lnTo>
                  <a:pt x="34397" y="36512"/>
                </a:lnTo>
                <a:lnTo>
                  <a:pt x="27180" y="40546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14247927" y="8860740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27187" y="40657"/>
                </a:moveTo>
                <a:lnTo>
                  <a:pt x="0" y="18965"/>
                </a:lnTo>
                <a:lnTo>
                  <a:pt x="2238" y="11271"/>
                </a:lnTo>
                <a:lnTo>
                  <a:pt x="7185" y="4966"/>
                </a:lnTo>
                <a:lnTo>
                  <a:pt x="14396" y="914"/>
                </a:lnTo>
                <a:lnTo>
                  <a:pt x="22617" y="0"/>
                </a:lnTo>
                <a:lnTo>
                  <a:pt x="30313" y="2236"/>
                </a:lnTo>
                <a:lnTo>
                  <a:pt x="36619" y="7180"/>
                </a:lnTo>
                <a:lnTo>
                  <a:pt x="40671" y="14388"/>
                </a:lnTo>
                <a:lnTo>
                  <a:pt x="41583" y="22606"/>
                </a:lnTo>
                <a:lnTo>
                  <a:pt x="39345" y="30300"/>
                </a:lnTo>
                <a:lnTo>
                  <a:pt x="34398" y="36605"/>
                </a:lnTo>
                <a:lnTo>
                  <a:pt x="27187" y="40657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14668104" y="8917655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27187" y="40657"/>
                </a:moveTo>
                <a:lnTo>
                  <a:pt x="0" y="18965"/>
                </a:lnTo>
                <a:lnTo>
                  <a:pt x="2238" y="11271"/>
                </a:lnTo>
                <a:lnTo>
                  <a:pt x="7185" y="4966"/>
                </a:lnTo>
                <a:lnTo>
                  <a:pt x="14396" y="914"/>
                </a:lnTo>
                <a:lnTo>
                  <a:pt x="22617" y="0"/>
                </a:lnTo>
                <a:lnTo>
                  <a:pt x="30313" y="2236"/>
                </a:lnTo>
                <a:lnTo>
                  <a:pt x="36619" y="7180"/>
                </a:lnTo>
                <a:lnTo>
                  <a:pt x="40671" y="14388"/>
                </a:lnTo>
                <a:lnTo>
                  <a:pt x="41583" y="22606"/>
                </a:lnTo>
                <a:lnTo>
                  <a:pt x="39345" y="30300"/>
                </a:lnTo>
                <a:lnTo>
                  <a:pt x="34398" y="36605"/>
                </a:lnTo>
                <a:lnTo>
                  <a:pt x="27187" y="40657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9760297" y="9152301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27181" y="40612"/>
                </a:moveTo>
                <a:lnTo>
                  <a:pt x="0" y="18939"/>
                </a:lnTo>
                <a:lnTo>
                  <a:pt x="2242" y="11256"/>
                </a:lnTo>
                <a:lnTo>
                  <a:pt x="7193" y="4966"/>
                </a:lnTo>
                <a:lnTo>
                  <a:pt x="14407" y="922"/>
                </a:lnTo>
                <a:lnTo>
                  <a:pt x="22625" y="0"/>
                </a:lnTo>
                <a:lnTo>
                  <a:pt x="30316" y="2221"/>
                </a:lnTo>
                <a:lnTo>
                  <a:pt x="36619" y="7154"/>
                </a:lnTo>
                <a:lnTo>
                  <a:pt x="40673" y="14369"/>
                </a:lnTo>
                <a:lnTo>
                  <a:pt x="41588" y="22594"/>
                </a:lnTo>
                <a:lnTo>
                  <a:pt x="39346" y="30278"/>
                </a:lnTo>
                <a:lnTo>
                  <a:pt x="34394" y="36568"/>
                </a:lnTo>
                <a:lnTo>
                  <a:pt x="27181" y="40612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17578927" y="8759096"/>
            <a:ext cx="133123" cy="13308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2384920" y="8555837"/>
            <a:ext cx="133128" cy="13317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12771582" y="10043792"/>
            <a:ext cx="133241" cy="13320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16775720" y="8588585"/>
            <a:ext cx="133222" cy="13318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17628699" y="7570893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26349" y="40742"/>
                </a:moveTo>
                <a:lnTo>
                  <a:pt x="0" y="17991"/>
                </a:lnTo>
                <a:lnTo>
                  <a:pt x="2702" y="10177"/>
                </a:lnTo>
                <a:lnTo>
                  <a:pt x="7984" y="4202"/>
                </a:lnTo>
                <a:lnTo>
                  <a:pt x="15127" y="623"/>
                </a:lnTo>
                <a:lnTo>
                  <a:pt x="23412" y="0"/>
                </a:lnTo>
                <a:lnTo>
                  <a:pt x="31227" y="2635"/>
                </a:lnTo>
                <a:lnTo>
                  <a:pt x="37231" y="7897"/>
                </a:lnTo>
                <a:lnTo>
                  <a:pt x="40813" y="15027"/>
                </a:lnTo>
                <a:lnTo>
                  <a:pt x="41361" y="23269"/>
                </a:lnTo>
                <a:lnTo>
                  <a:pt x="38741" y="31140"/>
                </a:lnTo>
                <a:lnTo>
                  <a:pt x="33480" y="37152"/>
                </a:lnTo>
                <a:lnTo>
                  <a:pt x="26349" y="40742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18264012" y="8963967"/>
            <a:ext cx="24130" cy="101600"/>
          </a:xfrm>
          <a:custGeom>
            <a:avLst/>
            <a:gdLst/>
            <a:ahLst/>
            <a:cxnLst/>
            <a:rect l="l" t="t" r="r" b="b"/>
            <a:pathLst>
              <a:path w="24130" h="101600">
                <a:moveTo>
                  <a:pt x="23985" y="101353"/>
                </a:moveTo>
                <a:lnTo>
                  <a:pt x="13455" y="92141"/>
                </a:lnTo>
                <a:lnTo>
                  <a:pt x="1936" y="69292"/>
                </a:lnTo>
                <a:lnTo>
                  <a:pt x="0" y="42827"/>
                </a:lnTo>
                <a:lnTo>
                  <a:pt x="8483" y="17675"/>
                </a:lnTo>
                <a:lnTo>
                  <a:pt x="23985" y="0"/>
                </a:lnTo>
                <a:lnTo>
                  <a:pt x="23985" y="101353"/>
                </a:lnTo>
                <a:close/>
              </a:path>
            </a:pathLst>
          </a:custGeom>
          <a:solidFill>
            <a:srgbClr val="6FA6B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17026072" y="8929608"/>
            <a:ext cx="132648" cy="13261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0" y="3078355"/>
            <a:ext cx="1937960" cy="293981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45" name="object 45"/>
          <p:cNvGrpSpPr/>
          <p:nvPr/>
        </p:nvGrpSpPr>
        <p:grpSpPr>
          <a:xfrm>
            <a:off x="13402268" y="8281447"/>
            <a:ext cx="4122420" cy="2005964"/>
            <a:chOff x="13402268" y="8281447"/>
            <a:chExt cx="4122420" cy="2005964"/>
          </a:xfrm>
        </p:grpSpPr>
        <p:sp>
          <p:nvSpPr>
            <p:cNvPr id="46" name="object 46"/>
            <p:cNvSpPr/>
            <p:nvPr/>
          </p:nvSpPr>
          <p:spPr>
            <a:xfrm>
              <a:off x="13402268" y="8281540"/>
              <a:ext cx="4122420" cy="2005964"/>
            </a:xfrm>
            <a:custGeom>
              <a:avLst/>
              <a:gdLst/>
              <a:ahLst/>
              <a:cxnLst/>
              <a:rect l="l" t="t" r="r" b="b"/>
              <a:pathLst>
                <a:path w="4122419" h="2005965">
                  <a:moveTo>
                    <a:pt x="145832" y="1052122"/>
                  </a:moveTo>
                  <a:lnTo>
                    <a:pt x="130913" y="1061676"/>
                  </a:lnTo>
                  <a:lnTo>
                    <a:pt x="131724" y="1060315"/>
                  </a:lnTo>
                  <a:lnTo>
                    <a:pt x="132321" y="1059933"/>
                  </a:lnTo>
                  <a:lnTo>
                    <a:pt x="133729" y="1058189"/>
                  </a:lnTo>
                  <a:lnTo>
                    <a:pt x="140890" y="1053603"/>
                  </a:lnTo>
                  <a:lnTo>
                    <a:pt x="143660" y="1052671"/>
                  </a:lnTo>
                  <a:lnTo>
                    <a:pt x="145832" y="1052122"/>
                  </a:lnTo>
                  <a:close/>
                </a:path>
                <a:path w="4122419" h="2005965">
                  <a:moveTo>
                    <a:pt x="3997160" y="1692894"/>
                  </a:moveTo>
                  <a:lnTo>
                    <a:pt x="3987015" y="1699391"/>
                  </a:lnTo>
                  <a:lnTo>
                    <a:pt x="3984843" y="1699941"/>
                  </a:lnTo>
                  <a:lnTo>
                    <a:pt x="3973504" y="1707202"/>
                  </a:lnTo>
                  <a:lnTo>
                    <a:pt x="3092435" y="2005459"/>
                  </a:lnTo>
                  <a:lnTo>
                    <a:pt x="387710" y="2005459"/>
                  </a:lnTo>
                  <a:lnTo>
                    <a:pt x="5974" y="1367236"/>
                  </a:lnTo>
                  <a:lnTo>
                    <a:pt x="2916" y="1362461"/>
                  </a:lnTo>
                  <a:lnTo>
                    <a:pt x="2367" y="1360288"/>
                  </a:lnTo>
                  <a:lnTo>
                    <a:pt x="1984" y="1359691"/>
                  </a:lnTo>
                  <a:lnTo>
                    <a:pt x="1817" y="1358116"/>
                  </a:lnTo>
                  <a:lnTo>
                    <a:pt x="1435" y="1357519"/>
                  </a:lnTo>
                  <a:lnTo>
                    <a:pt x="1267" y="1355943"/>
                  </a:lnTo>
                  <a:lnTo>
                    <a:pt x="717" y="1353770"/>
                  </a:lnTo>
                  <a:lnTo>
                    <a:pt x="382" y="1350619"/>
                  </a:lnTo>
                  <a:lnTo>
                    <a:pt x="0" y="1350022"/>
                  </a:lnTo>
                  <a:lnTo>
                    <a:pt x="214" y="1349043"/>
                  </a:lnTo>
                  <a:lnTo>
                    <a:pt x="46" y="1347467"/>
                  </a:lnTo>
                  <a:lnTo>
                    <a:pt x="476" y="1345509"/>
                  </a:lnTo>
                  <a:lnTo>
                    <a:pt x="308" y="1343933"/>
                  </a:lnTo>
                  <a:lnTo>
                    <a:pt x="952" y="1340996"/>
                  </a:lnTo>
                  <a:lnTo>
                    <a:pt x="784" y="1339420"/>
                  </a:lnTo>
                  <a:lnTo>
                    <a:pt x="1595" y="1338059"/>
                  </a:lnTo>
                  <a:lnTo>
                    <a:pt x="2024" y="1336101"/>
                  </a:lnTo>
                  <a:lnTo>
                    <a:pt x="1642" y="1335504"/>
                  </a:lnTo>
                  <a:lnTo>
                    <a:pt x="2239" y="1335122"/>
                  </a:lnTo>
                  <a:lnTo>
                    <a:pt x="2454" y="1334143"/>
                  </a:lnTo>
                  <a:lnTo>
                    <a:pt x="3050" y="1333761"/>
                  </a:lnTo>
                  <a:lnTo>
                    <a:pt x="2668" y="1333164"/>
                  </a:lnTo>
                  <a:lnTo>
                    <a:pt x="3265" y="1332782"/>
                  </a:lnTo>
                  <a:lnTo>
                    <a:pt x="3479" y="1331803"/>
                  </a:lnTo>
                  <a:lnTo>
                    <a:pt x="3097" y="1331206"/>
                  </a:lnTo>
                  <a:lnTo>
                    <a:pt x="3694" y="1330824"/>
                  </a:lnTo>
                  <a:lnTo>
                    <a:pt x="123658" y="1071372"/>
                  </a:lnTo>
                  <a:lnTo>
                    <a:pt x="123872" y="1070393"/>
                  </a:lnTo>
                  <a:lnTo>
                    <a:pt x="125066" y="1069629"/>
                  </a:lnTo>
                  <a:lnTo>
                    <a:pt x="125495" y="1067671"/>
                  </a:lnTo>
                  <a:lnTo>
                    <a:pt x="126688" y="1066906"/>
                  </a:lnTo>
                  <a:lnTo>
                    <a:pt x="126903" y="1065927"/>
                  </a:lnTo>
                  <a:lnTo>
                    <a:pt x="127714" y="1064566"/>
                  </a:lnTo>
                  <a:lnTo>
                    <a:pt x="129505" y="1063419"/>
                  </a:lnTo>
                  <a:lnTo>
                    <a:pt x="130316" y="1062058"/>
                  </a:lnTo>
                  <a:lnTo>
                    <a:pt x="146429" y="1051740"/>
                  </a:lnTo>
                  <a:lnTo>
                    <a:pt x="3245805" y="1901"/>
                  </a:lnTo>
                  <a:lnTo>
                    <a:pt x="3259103" y="0"/>
                  </a:lnTo>
                  <a:lnTo>
                    <a:pt x="3271848" y="2161"/>
                  </a:lnTo>
                  <a:lnTo>
                    <a:pt x="3282901" y="8087"/>
                  </a:lnTo>
                  <a:lnTo>
                    <a:pt x="3291127" y="17482"/>
                  </a:lnTo>
                  <a:lnTo>
                    <a:pt x="4113194" y="1390513"/>
                  </a:lnTo>
                  <a:lnTo>
                    <a:pt x="4113577" y="1391110"/>
                  </a:lnTo>
                  <a:lnTo>
                    <a:pt x="4119088" y="1400230"/>
                  </a:lnTo>
                  <a:lnTo>
                    <a:pt x="4122092" y="1410484"/>
                  </a:lnTo>
                  <a:lnTo>
                    <a:pt x="4122172" y="1421347"/>
                  </a:lnTo>
                  <a:lnTo>
                    <a:pt x="4118914" y="1432296"/>
                  </a:lnTo>
                  <a:lnTo>
                    <a:pt x="4005059" y="1680261"/>
                  </a:lnTo>
                  <a:lnTo>
                    <a:pt x="4001982" y="1687282"/>
                  </a:lnTo>
                  <a:lnTo>
                    <a:pt x="3997160" y="1692894"/>
                  </a:lnTo>
                  <a:close/>
                </a:path>
                <a:path w="4122419" h="2005965">
                  <a:moveTo>
                    <a:pt x="3983435" y="1701684"/>
                  </a:moveTo>
                  <a:lnTo>
                    <a:pt x="3976870" y="1705888"/>
                  </a:lnTo>
                  <a:lnTo>
                    <a:pt x="3974101" y="1706820"/>
                  </a:lnTo>
                  <a:lnTo>
                    <a:pt x="3984246" y="1700323"/>
                  </a:lnTo>
                  <a:lnTo>
                    <a:pt x="3983435" y="1701684"/>
                  </a:lnTo>
                  <a:close/>
                </a:path>
              </a:pathLst>
            </a:custGeom>
            <a:solidFill>
              <a:srgbClr val="FF4A3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13499402" y="8632964"/>
              <a:ext cx="3776979" cy="1654175"/>
            </a:xfrm>
            <a:custGeom>
              <a:avLst/>
              <a:gdLst/>
              <a:ahLst/>
              <a:cxnLst/>
              <a:rect l="l" t="t" r="r" b="b"/>
              <a:pathLst>
                <a:path w="3776980" h="1654175">
                  <a:moveTo>
                    <a:pt x="3740975" y="1320457"/>
                  </a:moveTo>
                  <a:lnTo>
                    <a:pt x="2927172" y="1049680"/>
                  </a:lnTo>
                  <a:lnTo>
                    <a:pt x="2925216" y="1049248"/>
                  </a:lnTo>
                  <a:lnTo>
                    <a:pt x="2923260" y="1048816"/>
                  </a:lnTo>
                  <a:lnTo>
                    <a:pt x="2921508" y="1047407"/>
                  </a:lnTo>
                  <a:lnTo>
                    <a:pt x="2916694" y="1053020"/>
                  </a:lnTo>
                  <a:lnTo>
                    <a:pt x="2911487" y="1058037"/>
                  </a:lnTo>
                  <a:lnTo>
                    <a:pt x="2900743" y="1064920"/>
                  </a:lnTo>
                  <a:lnTo>
                    <a:pt x="2894990" y="1067765"/>
                  </a:lnTo>
                  <a:lnTo>
                    <a:pt x="2888856" y="1070000"/>
                  </a:lnTo>
                  <a:lnTo>
                    <a:pt x="1164336" y="1654035"/>
                  </a:lnTo>
                  <a:lnTo>
                    <a:pt x="2756090" y="1654035"/>
                  </a:lnTo>
                  <a:lnTo>
                    <a:pt x="3740975" y="1320457"/>
                  </a:lnTo>
                  <a:close/>
                </a:path>
                <a:path w="3776980" h="1654175">
                  <a:moveTo>
                    <a:pt x="3776865" y="1250340"/>
                  </a:moveTo>
                  <a:lnTo>
                    <a:pt x="3696741" y="1117346"/>
                  </a:lnTo>
                  <a:lnTo>
                    <a:pt x="3031642" y="6515"/>
                  </a:lnTo>
                  <a:lnTo>
                    <a:pt x="3025940" y="6807"/>
                  </a:lnTo>
                  <a:lnTo>
                    <a:pt x="3019475" y="5905"/>
                  </a:lnTo>
                  <a:lnTo>
                    <a:pt x="3013430" y="3035"/>
                  </a:lnTo>
                  <a:lnTo>
                    <a:pt x="3011690" y="1625"/>
                  </a:lnTo>
                  <a:lnTo>
                    <a:pt x="3008960" y="0"/>
                  </a:lnTo>
                  <a:lnTo>
                    <a:pt x="2735757" y="92494"/>
                  </a:lnTo>
                  <a:lnTo>
                    <a:pt x="0" y="1018870"/>
                  </a:lnTo>
                  <a:lnTo>
                    <a:pt x="380149" y="1654035"/>
                  </a:lnTo>
                  <a:lnTo>
                    <a:pt x="1048473" y="1654035"/>
                  </a:lnTo>
                  <a:lnTo>
                    <a:pt x="1049121" y="1653171"/>
                  </a:lnTo>
                  <a:lnTo>
                    <a:pt x="1053515" y="1649514"/>
                  </a:lnTo>
                  <a:lnTo>
                    <a:pt x="880935" y="1369529"/>
                  </a:lnTo>
                  <a:lnTo>
                    <a:pt x="870254" y="1336916"/>
                  </a:lnTo>
                  <a:lnTo>
                    <a:pt x="870496" y="1319771"/>
                  </a:lnTo>
                  <a:lnTo>
                    <a:pt x="886866" y="1281366"/>
                  </a:lnTo>
                  <a:lnTo>
                    <a:pt x="910247" y="1261554"/>
                  </a:lnTo>
                  <a:lnTo>
                    <a:pt x="916000" y="1258709"/>
                  </a:lnTo>
                  <a:lnTo>
                    <a:pt x="922134" y="1256461"/>
                  </a:lnTo>
                  <a:lnTo>
                    <a:pt x="2683459" y="661238"/>
                  </a:lnTo>
                  <a:lnTo>
                    <a:pt x="2709659" y="657021"/>
                  </a:lnTo>
                  <a:lnTo>
                    <a:pt x="2735110" y="661720"/>
                  </a:lnTo>
                  <a:lnTo>
                    <a:pt x="2774658" y="694563"/>
                  </a:lnTo>
                  <a:lnTo>
                    <a:pt x="2931249" y="956170"/>
                  </a:lnTo>
                  <a:lnTo>
                    <a:pt x="2938589" y="974204"/>
                  </a:lnTo>
                  <a:lnTo>
                    <a:pt x="2942717" y="974077"/>
                  </a:lnTo>
                  <a:lnTo>
                    <a:pt x="2948203" y="974775"/>
                  </a:lnTo>
                  <a:lnTo>
                    <a:pt x="2952508" y="976223"/>
                  </a:lnTo>
                  <a:lnTo>
                    <a:pt x="3776865" y="1250340"/>
                  </a:lnTo>
                  <a:close/>
                </a:path>
              </a:pathLst>
            </a:custGeom>
            <a:solidFill>
              <a:srgbClr val="ECE6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13402259" y="8281453"/>
              <a:ext cx="4122420" cy="2005964"/>
            </a:xfrm>
            <a:custGeom>
              <a:avLst/>
              <a:gdLst/>
              <a:ahLst/>
              <a:cxnLst/>
              <a:rect l="l" t="t" r="r" b="b"/>
              <a:pathLst>
                <a:path w="4122419" h="2005965">
                  <a:moveTo>
                    <a:pt x="3014878" y="1715350"/>
                  </a:moveTo>
                  <a:lnTo>
                    <a:pt x="3012694" y="1702346"/>
                  </a:lnTo>
                  <a:lnTo>
                    <a:pt x="3004705" y="1688846"/>
                  </a:lnTo>
                  <a:lnTo>
                    <a:pt x="2992755" y="1679765"/>
                  </a:lnTo>
                  <a:lnTo>
                    <a:pt x="2978505" y="1675955"/>
                  </a:lnTo>
                  <a:lnTo>
                    <a:pt x="2963595" y="1678241"/>
                  </a:lnTo>
                  <a:lnTo>
                    <a:pt x="2539669" y="1821802"/>
                  </a:lnTo>
                  <a:lnTo>
                    <a:pt x="2526512" y="1829574"/>
                  </a:lnTo>
                  <a:lnTo>
                    <a:pt x="2517546" y="1841449"/>
                  </a:lnTo>
                  <a:lnTo>
                    <a:pt x="2513622" y="1855762"/>
                  </a:lnTo>
                  <a:lnTo>
                    <a:pt x="2515578" y="1870900"/>
                  </a:lnTo>
                  <a:lnTo>
                    <a:pt x="2523350" y="1884070"/>
                  </a:lnTo>
                  <a:lnTo>
                    <a:pt x="2535224" y="1893036"/>
                  </a:lnTo>
                  <a:lnTo>
                    <a:pt x="2549537" y="1896960"/>
                  </a:lnTo>
                  <a:lnTo>
                    <a:pt x="2564676" y="1895005"/>
                  </a:lnTo>
                  <a:lnTo>
                    <a:pt x="2991358" y="1750517"/>
                  </a:lnTo>
                  <a:lnTo>
                    <a:pt x="3014878" y="1715350"/>
                  </a:lnTo>
                  <a:close/>
                </a:path>
                <a:path w="4122419" h="2005965">
                  <a:moveTo>
                    <a:pt x="4122178" y="1421434"/>
                  </a:moveTo>
                  <a:lnTo>
                    <a:pt x="4122089" y="1410576"/>
                  </a:lnTo>
                  <a:lnTo>
                    <a:pt x="4119092" y="1400327"/>
                  </a:lnTo>
                  <a:lnTo>
                    <a:pt x="4113580" y="1391208"/>
                  </a:lnTo>
                  <a:lnTo>
                    <a:pt x="4112818" y="1390015"/>
                  </a:lnTo>
                  <a:lnTo>
                    <a:pt x="4040505" y="1269238"/>
                  </a:lnTo>
                  <a:lnTo>
                    <a:pt x="4040505" y="1420329"/>
                  </a:lnTo>
                  <a:lnTo>
                    <a:pt x="3960025" y="1595577"/>
                  </a:lnTo>
                  <a:lnTo>
                    <a:pt x="3959301" y="1594358"/>
                  </a:lnTo>
                  <a:lnTo>
                    <a:pt x="3938854" y="1560334"/>
                  </a:lnTo>
                  <a:lnTo>
                    <a:pt x="3908907" y="1510499"/>
                  </a:lnTo>
                  <a:lnTo>
                    <a:pt x="3867886" y="1442504"/>
                  </a:lnTo>
                  <a:lnTo>
                    <a:pt x="3179915" y="293306"/>
                  </a:lnTo>
                  <a:lnTo>
                    <a:pt x="3226981" y="191630"/>
                  </a:lnTo>
                  <a:lnTo>
                    <a:pt x="3260763" y="118656"/>
                  </a:lnTo>
                  <a:lnTo>
                    <a:pt x="4022369" y="1390700"/>
                  </a:lnTo>
                  <a:lnTo>
                    <a:pt x="4040505" y="1420329"/>
                  </a:lnTo>
                  <a:lnTo>
                    <a:pt x="4040505" y="1269238"/>
                  </a:lnTo>
                  <a:lnTo>
                    <a:pt x="3326447" y="76593"/>
                  </a:lnTo>
                  <a:lnTo>
                    <a:pt x="3290747" y="16979"/>
                  </a:lnTo>
                  <a:lnTo>
                    <a:pt x="3282581" y="7670"/>
                  </a:lnTo>
                  <a:lnTo>
                    <a:pt x="3271659" y="1955"/>
                  </a:lnTo>
                  <a:lnTo>
                    <a:pt x="3259048" y="0"/>
                  </a:lnTo>
                  <a:lnTo>
                    <a:pt x="3245802" y="1993"/>
                  </a:lnTo>
                  <a:lnTo>
                    <a:pt x="3180994" y="23952"/>
                  </a:lnTo>
                  <a:lnTo>
                    <a:pt x="3180994" y="105778"/>
                  </a:lnTo>
                  <a:lnTo>
                    <a:pt x="3106242" y="268947"/>
                  </a:lnTo>
                  <a:lnTo>
                    <a:pt x="371627" y="1194600"/>
                  </a:lnTo>
                  <a:lnTo>
                    <a:pt x="111721" y="1282776"/>
                  </a:lnTo>
                  <a:lnTo>
                    <a:pt x="187248" y="1119174"/>
                  </a:lnTo>
                  <a:lnTo>
                    <a:pt x="216331" y="1109738"/>
                  </a:lnTo>
                  <a:lnTo>
                    <a:pt x="3180994" y="105778"/>
                  </a:lnTo>
                  <a:lnTo>
                    <a:pt x="3180994" y="23952"/>
                  </a:lnTo>
                  <a:lnTo>
                    <a:pt x="422617" y="958278"/>
                  </a:lnTo>
                  <a:lnTo>
                    <a:pt x="146431" y="1051826"/>
                  </a:lnTo>
                  <a:lnTo>
                    <a:pt x="145834" y="1052220"/>
                  </a:lnTo>
                  <a:lnTo>
                    <a:pt x="143662" y="1052766"/>
                  </a:lnTo>
                  <a:lnTo>
                    <a:pt x="140893" y="1053693"/>
                  </a:lnTo>
                  <a:lnTo>
                    <a:pt x="133731" y="1058278"/>
                  </a:lnTo>
                  <a:lnTo>
                    <a:pt x="132321" y="1060030"/>
                  </a:lnTo>
                  <a:lnTo>
                    <a:pt x="131724" y="1060411"/>
                  </a:lnTo>
                  <a:lnTo>
                    <a:pt x="130911" y="1061770"/>
                  </a:lnTo>
                  <a:lnTo>
                    <a:pt x="130314" y="1062151"/>
                  </a:lnTo>
                  <a:lnTo>
                    <a:pt x="129501" y="1063510"/>
                  </a:lnTo>
                  <a:lnTo>
                    <a:pt x="127723" y="1064653"/>
                  </a:lnTo>
                  <a:lnTo>
                    <a:pt x="126911" y="1066025"/>
                  </a:lnTo>
                  <a:lnTo>
                    <a:pt x="126695" y="1067003"/>
                  </a:lnTo>
                  <a:lnTo>
                    <a:pt x="125501" y="1067765"/>
                  </a:lnTo>
                  <a:lnTo>
                    <a:pt x="125069" y="1069721"/>
                  </a:lnTo>
                  <a:lnTo>
                    <a:pt x="123875" y="1070483"/>
                  </a:lnTo>
                  <a:lnTo>
                    <a:pt x="123659" y="1071460"/>
                  </a:lnTo>
                  <a:lnTo>
                    <a:pt x="3695" y="1330921"/>
                  </a:lnTo>
                  <a:lnTo>
                    <a:pt x="3098" y="1331302"/>
                  </a:lnTo>
                  <a:lnTo>
                    <a:pt x="3479" y="1331899"/>
                  </a:lnTo>
                  <a:lnTo>
                    <a:pt x="3263" y="1332877"/>
                  </a:lnTo>
                  <a:lnTo>
                    <a:pt x="2667" y="1333258"/>
                  </a:lnTo>
                  <a:lnTo>
                    <a:pt x="3048" y="1333855"/>
                  </a:lnTo>
                  <a:lnTo>
                    <a:pt x="2451" y="1334236"/>
                  </a:lnTo>
                  <a:lnTo>
                    <a:pt x="2247" y="1335214"/>
                  </a:lnTo>
                  <a:lnTo>
                    <a:pt x="1651" y="1335595"/>
                  </a:lnTo>
                  <a:lnTo>
                    <a:pt x="2032" y="1336192"/>
                  </a:lnTo>
                  <a:lnTo>
                    <a:pt x="1600" y="1338148"/>
                  </a:lnTo>
                  <a:lnTo>
                    <a:pt x="787" y="1339519"/>
                  </a:lnTo>
                  <a:lnTo>
                    <a:pt x="952" y="1341094"/>
                  </a:lnTo>
                  <a:lnTo>
                    <a:pt x="317" y="1344028"/>
                  </a:lnTo>
                  <a:lnTo>
                    <a:pt x="482" y="1345603"/>
                  </a:lnTo>
                  <a:lnTo>
                    <a:pt x="50" y="1347558"/>
                  </a:lnTo>
                  <a:lnTo>
                    <a:pt x="215" y="1349133"/>
                  </a:lnTo>
                  <a:lnTo>
                    <a:pt x="0" y="1350111"/>
                  </a:lnTo>
                  <a:lnTo>
                    <a:pt x="381" y="1350708"/>
                  </a:lnTo>
                  <a:lnTo>
                    <a:pt x="723" y="1353858"/>
                  </a:lnTo>
                  <a:lnTo>
                    <a:pt x="1270" y="1356042"/>
                  </a:lnTo>
                  <a:lnTo>
                    <a:pt x="1435" y="1357617"/>
                  </a:lnTo>
                  <a:lnTo>
                    <a:pt x="1816" y="1358214"/>
                  </a:lnTo>
                  <a:lnTo>
                    <a:pt x="1993" y="1359789"/>
                  </a:lnTo>
                  <a:lnTo>
                    <a:pt x="2374" y="1360385"/>
                  </a:lnTo>
                  <a:lnTo>
                    <a:pt x="2921" y="1362557"/>
                  </a:lnTo>
                  <a:lnTo>
                    <a:pt x="5981" y="1367332"/>
                  </a:lnTo>
                  <a:lnTo>
                    <a:pt x="387718" y="2005545"/>
                  </a:lnTo>
                  <a:lnTo>
                    <a:pt x="477291" y="2005545"/>
                  </a:lnTo>
                  <a:lnTo>
                    <a:pt x="97142" y="1370380"/>
                  </a:lnTo>
                  <a:lnTo>
                    <a:pt x="3106102" y="351510"/>
                  </a:lnTo>
                  <a:lnTo>
                    <a:pt x="3108833" y="353136"/>
                  </a:lnTo>
                  <a:lnTo>
                    <a:pt x="3110573" y="354545"/>
                  </a:lnTo>
                  <a:lnTo>
                    <a:pt x="3116618" y="357416"/>
                  </a:lnTo>
                  <a:lnTo>
                    <a:pt x="3123082" y="358317"/>
                  </a:lnTo>
                  <a:lnTo>
                    <a:pt x="3128784" y="358025"/>
                  </a:lnTo>
                  <a:lnTo>
                    <a:pt x="3793883" y="1468856"/>
                  </a:lnTo>
                  <a:lnTo>
                    <a:pt x="3874008" y="1601851"/>
                  </a:lnTo>
                  <a:lnTo>
                    <a:pt x="3102406" y="1345285"/>
                  </a:lnTo>
                  <a:lnTo>
                    <a:pt x="3049651" y="1327734"/>
                  </a:lnTo>
                  <a:lnTo>
                    <a:pt x="3045345" y="1326286"/>
                  </a:lnTo>
                  <a:lnTo>
                    <a:pt x="3039859" y="1325587"/>
                  </a:lnTo>
                  <a:lnTo>
                    <a:pt x="3035731" y="1325714"/>
                  </a:lnTo>
                  <a:lnTo>
                    <a:pt x="3034080" y="1319187"/>
                  </a:lnTo>
                  <a:lnTo>
                    <a:pt x="3028391" y="1307680"/>
                  </a:lnTo>
                  <a:lnTo>
                    <a:pt x="3026930" y="1305255"/>
                  </a:lnTo>
                  <a:lnTo>
                    <a:pt x="2961221" y="1195476"/>
                  </a:lnTo>
                  <a:lnTo>
                    <a:pt x="2961221" y="1347330"/>
                  </a:lnTo>
                  <a:lnTo>
                    <a:pt x="2643124" y="1455102"/>
                  </a:lnTo>
                  <a:lnTo>
                    <a:pt x="2666301" y="1412455"/>
                  </a:lnTo>
                  <a:lnTo>
                    <a:pt x="2676080" y="1366774"/>
                  </a:lnTo>
                  <a:lnTo>
                    <a:pt x="2675344" y="1358722"/>
                  </a:lnTo>
                  <a:lnTo>
                    <a:pt x="2671838" y="1320139"/>
                  </a:lnTo>
                  <a:lnTo>
                    <a:pt x="2652928" y="1274610"/>
                  </a:lnTo>
                  <a:lnTo>
                    <a:pt x="2629433" y="1243596"/>
                  </a:lnTo>
                  <a:lnTo>
                    <a:pt x="2599779" y="1217231"/>
                  </a:lnTo>
                  <a:lnTo>
                    <a:pt x="2598064" y="1216177"/>
                  </a:lnTo>
                  <a:lnTo>
                    <a:pt x="2598064" y="1348917"/>
                  </a:lnTo>
                  <a:lnTo>
                    <a:pt x="2594318" y="1383157"/>
                  </a:lnTo>
                  <a:lnTo>
                    <a:pt x="2543086" y="1443418"/>
                  </a:lnTo>
                  <a:lnTo>
                    <a:pt x="2501239" y="1463497"/>
                  </a:lnTo>
                  <a:lnTo>
                    <a:pt x="2499296" y="1463890"/>
                  </a:lnTo>
                  <a:lnTo>
                    <a:pt x="2447620" y="1474609"/>
                  </a:lnTo>
                  <a:lnTo>
                    <a:pt x="2393912" y="1473098"/>
                  </a:lnTo>
                  <a:lnTo>
                    <a:pt x="2370163" y="1466875"/>
                  </a:lnTo>
                  <a:lnTo>
                    <a:pt x="2370163" y="1546593"/>
                  </a:lnTo>
                  <a:lnTo>
                    <a:pt x="1732788" y="1762874"/>
                  </a:lnTo>
                  <a:lnTo>
                    <a:pt x="1756016" y="1720316"/>
                  </a:lnTo>
                  <a:lnTo>
                    <a:pt x="1765884" y="1674774"/>
                  </a:lnTo>
                  <a:lnTo>
                    <a:pt x="1761667" y="1628165"/>
                  </a:lnTo>
                  <a:lnTo>
                    <a:pt x="1742592" y="1582394"/>
                  </a:lnTo>
                  <a:lnTo>
                    <a:pt x="1719097" y="1551368"/>
                  </a:lnTo>
                  <a:lnTo>
                    <a:pt x="1689442" y="1525016"/>
                  </a:lnTo>
                  <a:lnTo>
                    <a:pt x="1687944" y="1524101"/>
                  </a:lnTo>
                  <a:lnTo>
                    <a:pt x="1687944" y="1655724"/>
                  </a:lnTo>
                  <a:lnTo>
                    <a:pt x="1684197" y="1689963"/>
                  </a:lnTo>
                  <a:lnTo>
                    <a:pt x="1632966" y="1750225"/>
                  </a:lnTo>
                  <a:lnTo>
                    <a:pt x="1593913" y="1769338"/>
                  </a:lnTo>
                  <a:lnTo>
                    <a:pt x="1591119" y="1770291"/>
                  </a:lnTo>
                  <a:lnTo>
                    <a:pt x="1537500" y="1781403"/>
                  </a:lnTo>
                  <a:lnTo>
                    <a:pt x="1483791" y="1779892"/>
                  </a:lnTo>
                  <a:lnTo>
                    <a:pt x="1460207" y="1773720"/>
                  </a:lnTo>
                  <a:lnTo>
                    <a:pt x="1460207" y="1854974"/>
                  </a:lnTo>
                  <a:lnTo>
                    <a:pt x="1200873" y="1942782"/>
                  </a:lnTo>
                  <a:lnTo>
                    <a:pt x="1044282" y="1681175"/>
                  </a:lnTo>
                  <a:lnTo>
                    <a:pt x="1289164" y="1598409"/>
                  </a:lnTo>
                  <a:lnTo>
                    <a:pt x="1276032" y="1635544"/>
                  </a:lnTo>
                  <a:lnTo>
                    <a:pt x="1272590" y="1674037"/>
                  </a:lnTo>
                  <a:lnTo>
                    <a:pt x="1279105" y="1712785"/>
                  </a:lnTo>
                  <a:lnTo>
                    <a:pt x="1295806" y="1750695"/>
                  </a:lnTo>
                  <a:lnTo>
                    <a:pt x="1325524" y="1788426"/>
                  </a:lnTo>
                  <a:lnTo>
                    <a:pt x="1364297" y="1818868"/>
                  </a:lnTo>
                  <a:lnTo>
                    <a:pt x="1409928" y="1841284"/>
                  </a:lnTo>
                  <a:lnTo>
                    <a:pt x="1460207" y="1854974"/>
                  </a:lnTo>
                  <a:lnTo>
                    <a:pt x="1460207" y="1773720"/>
                  </a:lnTo>
                  <a:lnTo>
                    <a:pt x="1434033" y="1766849"/>
                  </a:lnTo>
                  <a:lnTo>
                    <a:pt x="1392288" y="1743329"/>
                  </a:lnTo>
                  <a:lnTo>
                    <a:pt x="1362595" y="1710436"/>
                  </a:lnTo>
                  <a:lnTo>
                    <a:pt x="1350670" y="1676374"/>
                  </a:lnTo>
                  <a:lnTo>
                    <a:pt x="1354416" y="1642148"/>
                  </a:lnTo>
                  <a:lnTo>
                    <a:pt x="1405661" y="1581873"/>
                  </a:lnTo>
                  <a:lnTo>
                    <a:pt x="1447507" y="1561807"/>
                  </a:lnTo>
                  <a:lnTo>
                    <a:pt x="1501127" y="1550695"/>
                  </a:lnTo>
                  <a:lnTo>
                    <a:pt x="1554835" y="1552206"/>
                  </a:lnTo>
                  <a:lnTo>
                    <a:pt x="1604581" y="1565262"/>
                  </a:lnTo>
                  <a:lnTo>
                    <a:pt x="1646326" y="1588770"/>
                  </a:lnTo>
                  <a:lnTo>
                    <a:pt x="1676019" y="1621663"/>
                  </a:lnTo>
                  <a:lnTo>
                    <a:pt x="1687944" y="1655724"/>
                  </a:lnTo>
                  <a:lnTo>
                    <a:pt x="1687944" y="1524101"/>
                  </a:lnTo>
                  <a:lnTo>
                    <a:pt x="1654746" y="1503616"/>
                  </a:lnTo>
                  <a:lnTo>
                    <a:pt x="1616163" y="1487462"/>
                  </a:lnTo>
                  <a:lnTo>
                    <a:pt x="2199119" y="1290027"/>
                  </a:lnTo>
                  <a:lnTo>
                    <a:pt x="2185987" y="1327162"/>
                  </a:lnTo>
                  <a:lnTo>
                    <a:pt x="2182545" y="1365656"/>
                  </a:lnTo>
                  <a:lnTo>
                    <a:pt x="2189061" y="1404404"/>
                  </a:lnTo>
                  <a:lnTo>
                    <a:pt x="2205761" y="1442313"/>
                  </a:lnTo>
                  <a:lnTo>
                    <a:pt x="2235377" y="1479880"/>
                  </a:lnTo>
                  <a:lnTo>
                    <a:pt x="2273960" y="1510042"/>
                  </a:lnTo>
                  <a:lnTo>
                    <a:pt x="2319553" y="1532407"/>
                  </a:lnTo>
                  <a:lnTo>
                    <a:pt x="2370163" y="1546593"/>
                  </a:lnTo>
                  <a:lnTo>
                    <a:pt x="2370163" y="1466875"/>
                  </a:lnTo>
                  <a:lnTo>
                    <a:pt x="2344166" y="1460042"/>
                  </a:lnTo>
                  <a:lnTo>
                    <a:pt x="2302421" y="1436522"/>
                  </a:lnTo>
                  <a:lnTo>
                    <a:pt x="2272728" y="1403642"/>
                  </a:lnTo>
                  <a:lnTo>
                    <a:pt x="2260803" y="1369580"/>
                  </a:lnTo>
                  <a:lnTo>
                    <a:pt x="2264537" y="1335341"/>
                  </a:lnTo>
                  <a:lnTo>
                    <a:pt x="2315781" y="1275080"/>
                  </a:lnTo>
                  <a:lnTo>
                    <a:pt x="2357628" y="1255014"/>
                  </a:lnTo>
                  <a:lnTo>
                    <a:pt x="2411247" y="1243888"/>
                  </a:lnTo>
                  <a:lnTo>
                    <a:pt x="2464955" y="1245400"/>
                  </a:lnTo>
                  <a:lnTo>
                    <a:pt x="2514701" y="1258455"/>
                  </a:lnTo>
                  <a:lnTo>
                    <a:pt x="2556446" y="1281976"/>
                  </a:lnTo>
                  <a:lnTo>
                    <a:pt x="2586139" y="1314856"/>
                  </a:lnTo>
                  <a:lnTo>
                    <a:pt x="2598064" y="1348917"/>
                  </a:lnTo>
                  <a:lnTo>
                    <a:pt x="2598064" y="1216177"/>
                  </a:lnTo>
                  <a:lnTo>
                    <a:pt x="2565082" y="1195832"/>
                  </a:lnTo>
                  <a:lnTo>
                    <a:pt x="2526500" y="1179690"/>
                  </a:lnTo>
                  <a:lnTo>
                    <a:pt x="2804630" y="1085735"/>
                  </a:lnTo>
                  <a:lnTo>
                    <a:pt x="2961221" y="1347330"/>
                  </a:lnTo>
                  <a:lnTo>
                    <a:pt x="2961221" y="1195476"/>
                  </a:lnTo>
                  <a:lnTo>
                    <a:pt x="2871800" y="1046073"/>
                  </a:lnTo>
                  <a:lnTo>
                    <a:pt x="2854668" y="1026033"/>
                  </a:lnTo>
                  <a:lnTo>
                    <a:pt x="2832252" y="1013231"/>
                  </a:lnTo>
                  <a:lnTo>
                    <a:pt x="2806801" y="1008532"/>
                  </a:lnTo>
                  <a:lnTo>
                    <a:pt x="2789390" y="1011326"/>
                  </a:lnTo>
                  <a:lnTo>
                    <a:pt x="2780601" y="1012748"/>
                  </a:lnTo>
                  <a:lnTo>
                    <a:pt x="2663736" y="1052245"/>
                  </a:lnTo>
                  <a:lnTo>
                    <a:pt x="1884641" y="1315529"/>
                  </a:lnTo>
                  <a:lnTo>
                    <a:pt x="1751076" y="1360665"/>
                  </a:lnTo>
                  <a:lnTo>
                    <a:pt x="1314221" y="1508302"/>
                  </a:lnTo>
                  <a:lnTo>
                    <a:pt x="1019276" y="1607972"/>
                  </a:lnTo>
                  <a:lnTo>
                    <a:pt x="984008" y="1632877"/>
                  </a:lnTo>
                  <a:lnTo>
                    <a:pt x="967638" y="1671281"/>
                  </a:lnTo>
                  <a:lnTo>
                    <a:pt x="967397" y="1688426"/>
                  </a:lnTo>
                  <a:lnTo>
                    <a:pt x="970902" y="1705241"/>
                  </a:lnTo>
                  <a:lnTo>
                    <a:pt x="1134681" y="1982647"/>
                  </a:lnTo>
                  <a:lnTo>
                    <a:pt x="1150658" y="2001024"/>
                  </a:lnTo>
                  <a:lnTo>
                    <a:pt x="1146263" y="2004682"/>
                  </a:lnTo>
                  <a:lnTo>
                    <a:pt x="1145616" y="2005545"/>
                  </a:lnTo>
                  <a:lnTo>
                    <a:pt x="1261478" y="2005545"/>
                  </a:lnTo>
                  <a:lnTo>
                    <a:pt x="2985998" y="1421511"/>
                  </a:lnTo>
                  <a:lnTo>
                    <a:pt x="3018650" y="1398917"/>
                  </a:lnTo>
                  <a:lnTo>
                    <a:pt x="3020403" y="1400327"/>
                  </a:lnTo>
                  <a:lnTo>
                    <a:pt x="3024314" y="1401191"/>
                  </a:lnTo>
                  <a:lnTo>
                    <a:pt x="3838117" y="1671967"/>
                  </a:lnTo>
                  <a:lnTo>
                    <a:pt x="2853232" y="2005545"/>
                  </a:lnTo>
                  <a:lnTo>
                    <a:pt x="3092437" y="2005545"/>
                  </a:lnTo>
                  <a:lnTo>
                    <a:pt x="3973512" y="1707299"/>
                  </a:lnTo>
                  <a:lnTo>
                    <a:pt x="3974109" y="1706918"/>
                  </a:lnTo>
                  <a:lnTo>
                    <a:pt x="3976878" y="1705978"/>
                  </a:lnTo>
                  <a:lnTo>
                    <a:pt x="3983444" y="1701774"/>
                  </a:lnTo>
                  <a:lnTo>
                    <a:pt x="3984231" y="1700428"/>
                  </a:lnTo>
                  <a:lnTo>
                    <a:pt x="3984841" y="1700034"/>
                  </a:lnTo>
                  <a:lnTo>
                    <a:pt x="3987012" y="1699488"/>
                  </a:lnTo>
                  <a:lnTo>
                    <a:pt x="3997160" y="1692986"/>
                  </a:lnTo>
                  <a:lnTo>
                    <a:pt x="4001986" y="1687372"/>
                  </a:lnTo>
                  <a:lnTo>
                    <a:pt x="4005059" y="1680349"/>
                  </a:lnTo>
                  <a:lnTo>
                    <a:pt x="4078960" y="1519415"/>
                  </a:lnTo>
                  <a:lnTo>
                    <a:pt x="4118914" y="1432394"/>
                  </a:lnTo>
                  <a:lnTo>
                    <a:pt x="4122178" y="1421434"/>
                  </a:lnTo>
                  <a:close/>
                </a:path>
              </a:pathLst>
            </a:custGeom>
            <a:solidFill>
              <a:srgbClr val="20202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15464183" y="2551825"/>
            <a:ext cx="2823845" cy="3235325"/>
            <a:chOff x="15464183" y="2551825"/>
            <a:chExt cx="2823845" cy="3235325"/>
          </a:xfrm>
        </p:grpSpPr>
        <p:sp>
          <p:nvSpPr>
            <p:cNvPr id="50" name="object 50"/>
            <p:cNvSpPr/>
            <p:nvPr/>
          </p:nvSpPr>
          <p:spPr>
            <a:xfrm>
              <a:off x="15464183" y="2551825"/>
              <a:ext cx="2823816" cy="3234904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51"/>
            <p:cNvSpPr/>
            <p:nvPr/>
          </p:nvSpPr>
          <p:spPr>
            <a:xfrm>
              <a:off x="15621972" y="4493637"/>
              <a:ext cx="2666365" cy="1216660"/>
            </a:xfrm>
            <a:custGeom>
              <a:avLst/>
              <a:gdLst/>
              <a:ahLst/>
              <a:cxnLst/>
              <a:rect l="l" t="t" r="r" b="b"/>
              <a:pathLst>
                <a:path w="2666365" h="1216660">
                  <a:moveTo>
                    <a:pt x="2666027" y="1216329"/>
                  </a:moveTo>
                  <a:lnTo>
                    <a:pt x="264887" y="422570"/>
                  </a:lnTo>
                  <a:lnTo>
                    <a:pt x="222712" y="400938"/>
                  </a:lnTo>
                  <a:lnTo>
                    <a:pt x="193378" y="373270"/>
                  </a:lnTo>
                  <a:lnTo>
                    <a:pt x="157623" y="306112"/>
                  </a:lnTo>
                  <a:lnTo>
                    <a:pt x="124890" y="243481"/>
                  </a:lnTo>
                  <a:lnTo>
                    <a:pt x="107768" y="209273"/>
                  </a:lnTo>
                  <a:lnTo>
                    <a:pt x="0" y="0"/>
                  </a:lnTo>
                  <a:lnTo>
                    <a:pt x="2606576" y="862245"/>
                  </a:lnTo>
                  <a:lnTo>
                    <a:pt x="2666027" y="1001536"/>
                  </a:lnTo>
                  <a:lnTo>
                    <a:pt x="2666027" y="1216329"/>
                  </a:lnTo>
                  <a:close/>
                </a:path>
              </a:pathLst>
            </a:custGeom>
            <a:solidFill>
              <a:srgbClr val="6FA6B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7020504" y="3214316"/>
            <a:ext cx="42475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36420" algn="l"/>
                <a:tab pos="3400425" algn="l"/>
              </a:tabLst>
            </a:pPr>
            <a:r>
              <a:rPr sz="3200" spc="190" dirty="0">
                <a:latin typeface="Arial"/>
                <a:cs typeface="Arial"/>
              </a:rPr>
              <a:t>A</a:t>
            </a:r>
            <a:r>
              <a:rPr sz="3200" spc="225" dirty="0">
                <a:latin typeface="Arial"/>
                <a:cs typeface="Arial"/>
              </a:rPr>
              <a:t>U</a:t>
            </a:r>
            <a:r>
              <a:rPr sz="3200" spc="240" dirty="0">
                <a:latin typeface="Arial"/>
                <a:cs typeface="Arial"/>
              </a:rPr>
              <a:t>D</a:t>
            </a:r>
            <a:r>
              <a:rPr sz="3200" spc="165" dirty="0">
                <a:latin typeface="Arial"/>
                <a:cs typeface="Arial"/>
              </a:rPr>
              <a:t>I</a:t>
            </a:r>
            <a:r>
              <a:rPr sz="3200" spc="215" dirty="0">
                <a:latin typeface="Arial"/>
                <a:cs typeface="Arial"/>
              </a:rPr>
              <a:t>O</a:t>
            </a:r>
            <a:r>
              <a:rPr sz="3200" spc="-340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	</a:t>
            </a:r>
            <a:r>
              <a:rPr sz="3200" spc="190" dirty="0">
                <a:latin typeface="Arial"/>
                <a:cs typeface="Arial"/>
              </a:rPr>
              <a:t>A</a:t>
            </a:r>
            <a:r>
              <a:rPr sz="3200" spc="225" dirty="0">
                <a:latin typeface="Arial"/>
                <a:cs typeface="Arial"/>
              </a:rPr>
              <a:t>U</a:t>
            </a:r>
            <a:r>
              <a:rPr sz="3200" spc="240" dirty="0">
                <a:latin typeface="Arial"/>
                <a:cs typeface="Arial"/>
              </a:rPr>
              <a:t>D</a:t>
            </a:r>
            <a:r>
              <a:rPr sz="3200" spc="16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	</a:t>
            </a:r>
            <a:r>
              <a:rPr sz="3200" spc="165" dirty="0">
                <a:latin typeface="Arial"/>
                <a:cs typeface="Arial"/>
              </a:rPr>
              <a:t>I</a:t>
            </a:r>
            <a:r>
              <a:rPr sz="3200" spc="270" dirty="0">
                <a:latin typeface="Arial"/>
                <a:cs typeface="Arial"/>
              </a:rPr>
              <a:t>N</a:t>
            </a:r>
            <a:r>
              <a:rPr sz="3200" spc="30" dirty="0">
                <a:latin typeface="Arial"/>
                <a:cs typeface="Arial"/>
              </a:rPr>
              <a:t>C</a:t>
            </a:r>
            <a:r>
              <a:rPr sz="3200" spc="-310" dirty="0">
                <a:latin typeface="Arial"/>
                <a:cs typeface="Arial"/>
              </a:rPr>
              <a:t>.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30" dirty="0"/>
              <a:t>MUSIC</a:t>
            </a:r>
            <a:r>
              <a:rPr spc="45" dirty="0"/>
              <a:t> </a:t>
            </a:r>
            <a:r>
              <a:rPr spc="-204" dirty="0"/>
              <a:t>PLAYER</a:t>
            </a:r>
          </a:p>
          <a:p>
            <a:pPr marL="29845">
              <a:lnSpc>
                <a:spcPct val="100000"/>
              </a:lnSpc>
              <a:spcBef>
                <a:spcPts val="5195"/>
              </a:spcBef>
            </a:pPr>
            <a:r>
              <a:rPr lang="en-US" sz="2800" spc="175" dirty="0">
                <a:solidFill>
                  <a:srgbClr val="ECE6E2"/>
                </a:solidFill>
                <a:latin typeface="Arial"/>
                <a:cs typeface="Arial"/>
              </a:rPr>
              <a:t>L</a:t>
            </a:r>
            <a:r>
              <a:rPr sz="2800" spc="175" dirty="0">
                <a:solidFill>
                  <a:srgbClr val="ECE6E2"/>
                </a:solidFill>
                <a:latin typeface="Arial"/>
                <a:cs typeface="Arial"/>
              </a:rPr>
              <a:t>et </a:t>
            </a:r>
            <a:r>
              <a:rPr sz="2800" spc="170" dirty="0">
                <a:solidFill>
                  <a:srgbClr val="ECE6E2"/>
                </a:solidFill>
                <a:latin typeface="Arial"/>
                <a:cs typeface="Arial"/>
              </a:rPr>
              <a:t>music </a:t>
            </a:r>
            <a:r>
              <a:rPr sz="2800" spc="229" dirty="0">
                <a:solidFill>
                  <a:srgbClr val="ECE6E2"/>
                </a:solidFill>
                <a:latin typeface="Arial"/>
                <a:cs typeface="Arial"/>
              </a:rPr>
              <a:t>flow </a:t>
            </a:r>
            <a:r>
              <a:rPr sz="2800" spc="100" dirty="0">
                <a:solidFill>
                  <a:srgbClr val="ECE6E2"/>
                </a:solidFill>
                <a:latin typeface="Arial"/>
                <a:cs typeface="Arial"/>
              </a:rPr>
              <a:t>in </a:t>
            </a:r>
            <a:r>
              <a:rPr sz="2800" spc="245" dirty="0">
                <a:solidFill>
                  <a:srgbClr val="ECE6E2"/>
                </a:solidFill>
                <a:latin typeface="Arial"/>
                <a:cs typeface="Arial"/>
              </a:rPr>
              <a:t>your </a:t>
            </a:r>
            <a:r>
              <a:rPr sz="2800" spc="229" dirty="0">
                <a:solidFill>
                  <a:srgbClr val="ECE6E2"/>
                </a:solidFill>
                <a:latin typeface="Arial"/>
                <a:cs typeface="Arial"/>
              </a:rPr>
              <a:t>heart </a:t>
            </a:r>
            <a:r>
              <a:rPr sz="2800" spc="215" dirty="0">
                <a:solidFill>
                  <a:srgbClr val="ECE6E2"/>
                </a:solidFill>
                <a:latin typeface="Arial"/>
                <a:cs typeface="Arial"/>
              </a:rPr>
              <a:t>and </a:t>
            </a:r>
            <a:r>
              <a:rPr sz="2800" spc="180" dirty="0">
                <a:solidFill>
                  <a:srgbClr val="ECE6E2"/>
                </a:solidFill>
                <a:latin typeface="Arial"/>
                <a:cs typeface="Arial"/>
              </a:rPr>
              <a:t>enrich</a:t>
            </a:r>
            <a:r>
              <a:rPr sz="2800" spc="425" dirty="0">
                <a:solidFill>
                  <a:srgbClr val="ECE6E2"/>
                </a:solidFill>
                <a:latin typeface="Arial"/>
                <a:cs typeface="Arial"/>
              </a:rPr>
              <a:t> </a:t>
            </a:r>
            <a:r>
              <a:rPr sz="2800" spc="245" dirty="0">
                <a:solidFill>
                  <a:srgbClr val="ECE6E2"/>
                </a:solidFill>
                <a:latin typeface="Arial"/>
                <a:cs typeface="Arial"/>
              </a:rPr>
              <a:t>your </a:t>
            </a:r>
            <a:r>
              <a:rPr sz="2800" spc="145" dirty="0">
                <a:solidFill>
                  <a:srgbClr val="ECE6E2"/>
                </a:solidFill>
                <a:latin typeface="Arial"/>
                <a:cs typeface="Arial"/>
              </a:rPr>
              <a:t>soul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55451" y="8296895"/>
            <a:ext cx="5300959" cy="19901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6083524" y="1"/>
            <a:ext cx="5212724" cy="153835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08207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0202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7707" y="190501"/>
            <a:ext cx="17815498" cy="10286999"/>
            <a:chOff x="0" y="0"/>
            <a:chExt cx="17815498" cy="10286999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815498" cy="536877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368777"/>
              <a:ext cx="17815498" cy="49182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59080" y="2041769"/>
            <a:ext cx="41338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1" i="1" u="sng" spc="105" dirty="0">
                <a:solidFill>
                  <a:schemeClr val="tx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PARTICIPANTS</a:t>
            </a:r>
            <a:endParaRPr sz="4200" i="1" u="sng" dirty="0">
              <a:solidFill>
                <a:schemeClr val="tx2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8600" y="3208002"/>
            <a:ext cx="7571538" cy="221919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838325" algn="l"/>
              </a:tabLst>
            </a:pPr>
            <a:r>
              <a:rPr lang="en-US" sz="2800" i="1" spc="3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  <a:cs typeface="Arial"/>
              </a:rPr>
              <a:t>Adnan </a:t>
            </a:r>
            <a:r>
              <a:rPr lang="en-US" sz="2800" i="1" spc="300" dirty="0" smtClean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  <a:cs typeface="Arial"/>
              </a:rPr>
              <a:t>Naeem  </a:t>
            </a:r>
            <a:r>
              <a:rPr lang="en-US" sz="2800" i="1" spc="300" dirty="0" smtClean="0">
                <a:solidFill>
                  <a:schemeClr val="accent6">
                    <a:lumMod val="75000"/>
                  </a:schemeClr>
                </a:solidFill>
                <a:latin typeface="African" pitchFamily="2" charset="0"/>
                <a:cs typeface="Arial"/>
              </a:rPr>
              <a:t>079</a:t>
            </a:r>
          </a:p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838325" algn="l"/>
              </a:tabLst>
            </a:pPr>
            <a:endParaRPr sz="2800" i="1" spc="300" dirty="0">
              <a:solidFill>
                <a:schemeClr val="accent6">
                  <a:lumMod val="75000"/>
                </a:schemeClr>
              </a:solidFill>
              <a:latin typeface="African" pitchFamily="2" charset="0"/>
              <a:cs typeface="Arial"/>
            </a:endParaRPr>
          </a:p>
          <a:p>
            <a:pPr marL="12700" marR="170180">
              <a:spcBef>
                <a:spcPts val="125"/>
              </a:spcBef>
              <a:tabLst>
                <a:tab pos="1838325" algn="l"/>
              </a:tabLst>
            </a:pPr>
            <a:r>
              <a:rPr lang="en-US" sz="2800" i="1" spc="3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  <a:cs typeface="Arial"/>
              </a:rPr>
              <a:t>Zain </a:t>
            </a:r>
            <a:r>
              <a:rPr lang="en-US" sz="2800" i="1" spc="300" dirty="0" smtClean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  <a:cs typeface="Arial"/>
              </a:rPr>
              <a:t>illyas   </a:t>
            </a:r>
            <a:r>
              <a:rPr lang="en-US" sz="2800" i="1" spc="300" dirty="0">
                <a:solidFill>
                  <a:schemeClr val="accent6">
                    <a:lumMod val="75000"/>
                  </a:schemeClr>
                </a:solidFill>
                <a:latin typeface="African" pitchFamily="2" charset="0"/>
                <a:cs typeface="Arial"/>
              </a:rPr>
              <a:t>067</a:t>
            </a:r>
          </a:p>
          <a:p>
            <a:pPr marL="12700" marR="170180">
              <a:lnSpc>
                <a:spcPts val="6230"/>
              </a:lnSpc>
              <a:spcBef>
                <a:spcPts val="125"/>
              </a:spcBef>
              <a:tabLst>
                <a:tab pos="1838325" algn="l"/>
              </a:tabLst>
            </a:pPr>
            <a:r>
              <a:rPr lang="en-US" sz="2800" i="1" spc="300" dirty="0" smtClean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  <a:cs typeface="Arial"/>
              </a:rPr>
              <a:t>M</a:t>
            </a:r>
            <a:r>
              <a:rPr lang="en-US" sz="2800" i="1" spc="3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  <a:cs typeface="Arial"/>
              </a:rPr>
              <a:t>. K</a:t>
            </a:r>
            <a:r>
              <a:rPr sz="2800" i="1" spc="3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  <a:cs typeface="Arial"/>
              </a:rPr>
              <a:t>hiz</a:t>
            </a:r>
            <a:r>
              <a:rPr lang="en-US" sz="2800" i="1" spc="3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  <a:cs typeface="Arial"/>
              </a:rPr>
              <a:t>Z</a:t>
            </a:r>
            <a:r>
              <a:rPr sz="2800" i="1" spc="3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  <a:cs typeface="Arial"/>
              </a:rPr>
              <a:t>ar</a:t>
            </a:r>
            <a:r>
              <a:rPr lang="en-US" sz="2800" i="1" spc="3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  <a:cs typeface="Arial"/>
              </a:rPr>
              <a:t> Jamil A</a:t>
            </a:r>
            <a:r>
              <a:rPr sz="2800" i="1" spc="300" dirty="0" smtClean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  <a:cs typeface="Arial"/>
              </a:rPr>
              <a:t>wan</a:t>
            </a:r>
            <a:r>
              <a:rPr lang="en-US" sz="2800" i="1" spc="3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  <a:cs typeface="Arial"/>
              </a:rPr>
              <a:t> </a:t>
            </a:r>
            <a:r>
              <a:rPr lang="en-US" sz="2800" i="1" spc="300" dirty="0" smtClean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  <a:cs typeface="Arial"/>
              </a:rPr>
              <a:t> </a:t>
            </a:r>
            <a:r>
              <a:rPr lang="en-US" sz="2800" i="1" spc="300" dirty="0">
                <a:solidFill>
                  <a:schemeClr val="accent6">
                    <a:lumMod val="75000"/>
                  </a:schemeClr>
                </a:solidFill>
                <a:latin typeface="African" pitchFamily="2" charset="0"/>
                <a:cs typeface="Arial"/>
              </a:rPr>
              <a:t>111</a:t>
            </a:r>
            <a:endParaRPr sz="2800" i="1" spc="300" dirty="0">
              <a:solidFill>
                <a:schemeClr val="accent6">
                  <a:lumMod val="75000"/>
                </a:schemeClr>
              </a:solidFill>
              <a:latin typeface="African" pitchFamily="2" charset="0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534155" y="9714031"/>
            <a:ext cx="1294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solidFill>
                  <a:srgbClr val="ECE6E2"/>
                </a:solidFill>
                <a:latin typeface="Arial"/>
                <a:cs typeface="Arial"/>
              </a:rPr>
              <a:t>AAI </a:t>
            </a:r>
            <a:r>
              <a:rPr sz="1800" spc="-100" dirty="0">
                <a:solidFill>
                  <a:srgbClr val="ECE6E2"/>
                </a:solidFill>
                <a:latin typeface="Arial"/>
                <a:cs typeface="Arial"/>
              </a:rPr>
              <a:t>| </a:t>
            </a:r>
            <a:r>
              <a:rPr sz="1800" spc="105" dirty="0">
                <a:solidFill>
                  <a:srgbClr val="ECE6E2"/>
                </a:solidFill>
                <a:latin typeface="Arial"/>
                <a:cs typeface="Arial"/>
              </a:rPr>
              <a:t>Pro</a:t>
            </a:r>
            <a:r>
              <a:rPr sz="1800" spc="-160" dirty="0">
                <a:solidFill>
                  <a:srgbClr val="ECE6E2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ECE6E2"/>
                </a:solidFill>
                <a:latin typeface="Arial"/>
                <a:cs typeface="Arial"/>
              </a:rPr>
              <a:t>X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05497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F4A3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07967" y="3507004"/>
            <a:ext cx="77592" cy="775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883852" y="7608654"/>
            <a:ext cx="77548" cy="775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7706858" y="9752861"/>
            <a:ext cx="77637" cy="776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6626773" y="9264577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7093" y="36507"/>
                </a:moveTo>
                <a:lnTo>
                  <a:pt x="2064" y="29942"/>
                </a:lnTo>
                <a:lnTo>
                  <a:pt x="0" y="22208"/>
                </a:lnTo>
                <a:lnTo>
                  <a:pt x="975" y="14264"/>
                </a:lnTo>
                <a:lnTo>
                  <a:pt x="5064" y="7069"/>
                </a:lnTo>
                <a:lnTo>
                  <a:pt x="11639" y="2042"/>
                </a:lnTo>
                <a:lnTo>
                  <a:pt x="19378" y="0"/>
                </a:lnTo>
                <a:lnTo>
                  <a:pt x="27321" y="997"/>
                </a:lnTo>
                <a:lnTo>
                  <a:pt x="34506" y="5090"/>
                </a:lnTo>
                <a:lnTo>
                  <a:pt x="39536" y="11655"/>
                </a:lnTo>
                <a:lnTo>
                  <a:pt x="41600" y="19390"/>
                </a:lnTo>
                <a:lnTo>
                  <a:pt x="40625" y="27334"/>
                </a:lnTo>
                <a:lnTo>
                  <a:pt x="36535" y="34529"/>
                </a:lnTo>
                <a:lnTo>
                  <a:pt x="29961" y="39556"/>
                </a:lnTo>
                <a:lnTo>
                  <a:pt x="22222" y="41598"/>
                </a:lnTo>
                <a:lnTo>
                  <a:pt x="14279" y="40601"/>
                </a:lnTo>
                <a:lnTo>
                  <a:pt x="7093" y="36507"/>
                </a:lnTo>
                <a:close/>
              </a:path>
            </a:pathLst>
          </a:custGeom>
          <a:solidFill>
            <a:srgbClr val="6FA6B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435969" y="6747669"/>
            <a:ext cx="84768" cy="847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246986" y="6431889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10">
                <a:moveTo>
                  <a:pt x="7093" y="36507"/>
                </a:moveTo>
                <a:lnTo>
                  <a:pt x="2064" y="29942"/>
                </a:lnTo>
                <a:lnTo>
                  <a:pt x="0" y="22208"/>
                </a:lnTo>
                <a:lnTo>
                  <a:pt x="975" y="14264"/>
                </a:lnTo>
                <a:lnTo>
                  <a:pt x="5064" y="7069"/>
                </a:lnTo>
                <a:lnTo>
                  <a:pt x="11639" y="2042"/>
                </a:lnTo>
                <a:lnTo>
                  <a:pt x="19378" y="0"/>
                </a:lnTo>
                <a:lnTo>
                  <a:pt x="27321" y="997"/>
                </a:lnTo>
                <a:lnTo>
                  <a:pt x="34506" y="5090"/>
                </a:lnTo>
                <a:lnTo>
                  <a:pt x="39580" y="11694"/>
                </a:lnTo>
                <a:lnTo>
                  <a:pt x="41639" y="19424"/>
                </a:lnTo>
                <a:lnTo>
                  <a:pt x="40639" y="27347"/>
                </a:lnTo>
                <a:lnTo>
                  <a:pt x="36535" y="34529"/>
                </a:lnTo>
                <a:lnTo>
                  <a:pt x="29975" y="39568"/>
                </a:lnTo>
                <a:lnTo>
                  <a:pt x="22261" y="41632"/>
                </a:lnTo>
                <a:lnTo>
                  <a:pt x="14323" y="40639"/>
                </a:lnTo>
                <a:lnTo>
                  <a:pt x="7093" y="36507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2152546" y="7910703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09">
                <a:moveTo>
                  <a:pt x="7150" y="36565"/>
                </a:moveTo>
                <a:lnTo>
                  <a:pt x="2070" y="29970"/>
                </a:lnTo>
                <a:lnTo>
                  <a:pt x="0" y="22252"/>
                </a:lnTo>
                <a:lnTo>
                  <a:pt x="1002" y="14326"/>
                </a:lnTo>
                <a:lnTo>
                  <a:pt x="5140" y="7106"/>
                </a:lnTo>
                <a:lnTo>
                  <a:pt x="11695" y="2072"/>
                </a:lnTo>
                <a:lnTo>
                  <a:pt x="19416" y="0"/>
                </a:lnTo>
                <a:lnTo>
                  <a:pt x="27365" y="981"/>
                </a:lnTo>
                <a:lnTo>
                  <a:pt x="34600" y="5106"/>
                </a:lnTo>
                <a:lnTo>
                  <a:pt x="39608" y="11663"/>
                </a:lnTo>
                <a:lnTo>
                  <a:pt x="41626" y="19378"/>
                </a:lnTo>
                <a:lnTo>
                  <a:pt x="40607" y="27300"/>
                </a:lnTo>
                <a:lnTo>
                  <a:pt x="36506" y="34475"/>
                </a:lnTo>
                <a:lnTo>
                  <a:pt x="29915" y="39554"/>
                </a:lnTo>
                <a:lnTo>
                  <a:pt x="22209" y="41631"/>
                </a:lnTo>
                <a:lnTo>
                  <a:pt x="14312" y="40653"/>
                </a:lnTo>
                <a:lnTo>
                  <a:pt x="7150" y="36565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582784" y="7539582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7077" y="36570"/>
                </a:moveTo>
                <a:lnTo>
                  <a:pt x="2053" y="29999"/>
                </a:lnTo>
                <a:lnTo>
                  <a:pt x="0" y="22252"/>
                </a:lnTo>
                <a:lnTo>
                  <a:pt x="982" y="14300"/>
                </a:lnTo>
                <a:lnTo>
                  <a:pt x="5067" y="7111"/>
                </a:lnTo>
                <a:lnTo>
                  <a:pt x="11675" y="2045"/>
                </a:lnTo>
                <a:lnTo>
                  <a:pt x="19416" y="0"/>
                </a:lnTo>
                <a:lnTo>
                  <a:pt x="27349" y="1009"/>
                </a:lnTo>
                <a:lnTo>
                  <a:pt x="34527" y="5111"/>
                </a:lnTo>
                <a:lnTo>
                  <a:pt x="39564" y="11668"/>
                </a:lnTo>
                <a:lnTo>
                  <a:pt x="41639" y="19390"/>
                </a:lnTo>
                <a:lnTo>
                  <a:pt x="40660" y="27337"/>
                </a:lnTo>
                <a:lnTo>
                  <a:pt x="36537" y="34571"/>
                </a:lnTo>
                <a:lnTo>
                  <a:pt x="29968" y="39592"/>
                </a:lnTo>
                <a:lnTo>
                  <a:pt x="22222" y="41643"/>
                </a:lnTo>
                <a:lnTo>
                  <a:pt x="14268" y="40657"/>
                </a:lnTo>
                <a:lnTo>
                  <a:pt x="7077" y="36570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5165614" y="8598113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09">
                <a:moveTo>
                  <a:pt x="7111" y="36479"/>
                </a:moveTo>
                <a:lnTo>
                  <a:pt x="2075" y="29922"/>
                </a:lnTo>
                <a:lnTo>
                  <a:pt x="0" y="22200"/>
                </a:lnTo>
                <a:lnTo>
                  <a:pt x="978" y="14253"/>
                </a:lnTo>
                <a:lnTo>
                  <a:pt x="5101" y="7019"/>
                </a:lnTo>
                <a:lnTo>
                  <a:pt x="11656" y="2014"/>
                </a:lnTo>
                <a:lnTo>
                  <a:pt x="19371" y="0"/>
                </a:lnTo>
                <a:lnTo>
                  <a:pt x="27293" y="1021"/>
                </a:lnTo>
                <a:lnTo>
                  <a:pt x="34470" y="5124"/>
                </a:lnTo>
                <a:lnTo>
                  <a:pt x="39508" y="11679"/>
                </a:lnTo>
                <a:lnTo>
                  <a:pt x="41593" y="19390"/>
                </a:lnTo>
                <a:lnTo>
                  <a:pt x="40642" y="27307"/>
                </a:lnTo>
                <a:lnTo>
                  <a:pt x="36571" y="34480"/>
                </a:lnTo>
                <a:lnTo>
                  <a:pt x="29964" y="39545"/>
                </a:lnTo>
                <a:lnTo>
                  <a:pt x="22222" y="41591"/>
                </a:lnTo>
                <a:lnTo>
                  <a:pt x="14290" y="40581"/>
                </a:lnTo>
                <a:lnTo>
                  <a:pt x="7111" y="36479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603327" y="4518921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10">
                <a:moveTo>
                  <a:pt x="7093" y="36507"/>
                </a:moveTo>
                <a:lnTo>
                  <a:pt x="2064" y="29942"/>
                </a:lnTo>
                <a:lnTo>
                  <a:pt x="0" y="22208"/>
                </a:lnTo>
                <a:lnTo>
                  <a:pt x="975" y="14264"/>
                </a:lnTo>
                <a:lnTo>
                  <a:pt x="5064" y="7069"/>
                </a:lnTo>
                <a:lnTo>
                  <a:pt x="11639" y="2042"/>
                </a:lnTo>
                <a:lnTo>
                  <a:pt x="19378" y="0"/>
                </a:lnTo>
                <a:lnTo>
                  <a:pt x="27321" y="997"/>
                </a:lnTo>
                <a:lnTo>
                  <a:pt x="34506" y="5090"/>
                </a:lnTo>
                <a:lnTo>
                  <a:pt x="39536" y="11655"/>
                </a:lnTo>
                <a:lnTo>
                  <a:pt x="41600" y="19390"/>
                </a:lnTo>
                <a:lnTo>
                  <a:pt x="40625" y="27334"/>
                </a:lnTo>
                <a:lnTo>
                  <a:pt x="36535" y="34529"/>
                </a:lnTo>
                <a:lnTo>
                  <a:pt x="29961" y="39556"/>
                </a:lnTo>
                <a:lnTo>
                  <a:pt x="22222" y="41598"/>
                </a:lnTo>
                <a:lnTo>
                  <a:pt x="14279" y="40601"/>
                </a:lnTo>
                <a:lnTo>
                  <a:pt x="7093" y="36507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1111" y="4910594"/>
            <a:ext cx="133354" cy="1333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3406682" y="6476689"/>
            <a:ext cx="133338" cy="1333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878596" y="5822447"/>
            <a:ext cx="133354" cy="1333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2331395" y="7575539"/>
            <a:ext cx="133399" cy="1333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5654660" y="10255125"/>
            <a:ext cx="111760" cy="32384"/>
          </a:xfrm>
          <a:custGeom>
            <a:avLst/>
            <a:gdLst/>
            <a:ahLst/>
            <a:cxnLst/>
            <a:rect l="l" t="t" r="r" b="b"/>
            <a:pathLst>
              <a:path w="111760" h="32384">
                <a:moveTo>
                  <a:pt x="0" y="31873"/>
                </a:moveTo>
                <a:lnTo>
                  <a:pt x="5169" y="22788"/>
                </a:lnTo>
                <a:lnTo>
                  <a:pt x="26285" y="6594"/>
                </a:lnTo>
                <a:lnTo>
                  <a:pt x="51071" y="0"/>
                </a:lnTo>
                <a:lnTo>
                  <a:pt x="76486" y="3175"/>
                </a:lnTo>
                <a:lnTo>
                  <a:pt x="99493" y="16289"/>
                </a:lnTo>
                <a:lnTo>
                  <a:pt x="111453" y="31873"/>
                </a:lnTo>
                <a:lnTo>
                  <a:pt x="0" y="31873"/>
                </a:lnTo>
                <a:close/>
              </a:path>
            </a:pathLst>
          </a:custGeom>
          <a:solidFill>
            <a:srgbClr val="20202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6444495" y="3887594"/>
            <a:ext cx="84815" cy="848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14148623" y="111750"/>
            <a:ext cx="133443" cy="1334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16406317" y="3605469"/>
            <a:ext cx="133465" cy="1334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7486723" y="4775706"/>
            <a:ext cx="77817" cy="7773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7377326" y="5280952"/>
            <a:ext cx="77819" cy="778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15998846" y="4385251"/>
            <a:ext cx="84965" cy="849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14589128" y="1577729"/>
            <a:ext cx="133753" cy="1337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17893462" y="6345951"/>
            <a:ext cx="133759" cy="13370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3980745" y="499502"/>
            <a:ext cx="133695" cy="13375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16214241" y="4456798"/>
            <a:ext cx="133669" cy="1336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13083556" y="1836263"/>
            <a:ext cx="152415" cy="15241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0" dirty="0"/>
              <a:t>MUSIC </a:t>
            </a:r>
            <a:r>
              <a:rPr spc="-120" dirty="0"/>
              <a:t>PLAYER</a:t>
            </a:r>
            <a:r>
              <a:rPr spc="-135" dirty="0"/>
              <a:t> </a:t>
            </a:r>
            <a:r>
              <a:rPr spc="-45" dirty="0"/>
              <a:t>INTRODUCTION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930004" y="5030532"/>
            <a:ext cx="12428220" cy="151511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 algn="ctr">
              <a:lnSpc>
                <a:spcPts val="3829"/>
              </a:lnSpc>
              <a:spcBef>
                <a:spcPts val="434"/>
              </a:spcBef>
              <a:tabLst>
                <a:tab pos="1572260" algn="l"/>
                <a:tab pos="1619885" algn="l"/>
                <a:tab pos="2180590" algn="l"/>
                <a:tab pos="2715895" algn="l"/>
                <a:tab pos="3531870" algn="l"/>
                <a:tab pos="4519295" algn="l"/>
                <a:tab pos="4761230" algn="l"/>
                <a:tab pos="5433695" algn="l"/>
                <a:tab pos="5628005" algn="l"/>
                <a:tab pos="6515100" algn="l"/>
                <a:tab pos="6542405" algn="l"/>
                <a:tab pos="6858000" algn="l"/>
                <a:tab pos="7914005" algn="l"/>
                <a:tab pos="8371205" algn="l"/>
                <a:tab pos="8677910" algn="l"/>
                <a:tab pos="8757920" algn="l"/>
                <a:tab pos="10076815" algn="l"/>
                <a:tab pos="10135870" algn="l"/>
                <a:tab pos="10784840" algn="l"/>
              </a:tabLst>
            </a:pPr>
            <a:r>
              <a:rPr sz="3400" b="1" spc="185" dirty="0">
                <a:solidFill>
                  <a:srgbClr val="ECE6E2"/>
                </a:solidFill>
                <a:latin typeface="Arial"/>
                <a:cs typeface="Arial"/>
              </a:rPr>
              <a:t>M</a:t>
            </a:r>
            <a:r>
              <a:rPr sz="3400" b="1" spc="175" dirty="0">
                <a:solidFill>
                  <a:srgbClr val="ECE6E2"/>
                </a:solidFill>
                <a:latin typeface="Arial"/>
                <a:cs typeface="Arial"/>
              </a:rPr>
              <a:t>U</a:t>
            </a:r>
            <a:r>
              <a:rPr sz="3400" b="1" spc="-5" dirty="0">
                <a:solidFill>
                  <a:srgbClr val="ECE6E2"/>
                </a:solidFill>
                <a:latin typeface="Arial"/>
                <a:cs typeface="Arial"/>
              </a:rPr>
              <a:t>S</a:t>
            </a:r>
            <a:r>
              <a:rPr sz="3400" b="1" spc="225" dirty="0">
                <a:solidFill>
                  <a:srgbClr val="ECE6E2"/>
                </a:solidFill>
                <a:latin typeface="Arial"/>
                <a:cs typeface="Arial"/>
              </a:rPr>
              <a:t>I</a:t>
            </a:r>
            <a:r>
              <a:rPr sz="3400" b="1" spc="-325" dirty="0">
                <a:solidFill>
                  <a:srgbClr val="ECE6E2"/>
                </a:solidFill>
                <a:latin typeface="Arial"/>
                <a:cs typeface="Arial"/>
              </a:rPr>
              <a:t>C</a:t>
            </a:r>
            <a:r>
              <a:rPr sz="3400" b="1" dirty="0">
                <a:solidFill>
                  <a:srgbClr val="ECE6E2"/>
                </a:solidFill>
                <a:latin typeface="Arial"/>
                <a:cs typeface="Arial"/>
              </a:rPr>
              <a:t>		</a:t>
            </a:r>
            <a:r>
              <a:rPr sz="3400" b="1" spc="15" dirty="0">
                <a:solidFill>
                  <a:srgbClr val="ECE6E2"/>
                </a:solidFill>
                <a:latin typeface="Arial"/>
                <a:cs typeface="Arial"/>
              </a:rPr>
              <a:t>P</a:t>
            </a:r>
            <a:r>
              <a:rPr sz="3400" b="1" spc="65" dirty="0">
                <a:solidFill>
                  <a:srgbClr val="ECE6E2"/>
                </a:solidFill>
                <a:latin typeface="Arial"/>
                <a:cs typeface="Arial"/>
              </a:rPr>
              <a:t>L</a:t>
            </a:r>
            <a:r>
              <a:rPr sz="3400" b="1" spc="-50" dirty="0">
                <a:solidFill>
                  <a:srgbClr val="ECE6E2"/>
                </a:solidFill>
                <a:latin typeface="Arial"/>
                <a:cs typeface="Arial"/>
              </a:rPr>
              <a:t>A</a:t>
            </a:r>
            <a:r>
              <a:rPr sz="3400" b="1" spc="-10" dirty="0">
                <a:solidFill>
                  <a:srgbClr val="ECE6E2"/>
                </a:solidFill>
                <a:latin typeface="Arial"/>
                <a:cs typeface="Arial"/>
              </a:rPr>
              <a:t>Y</a:t>
            </a:r>
            <a:r>
              <a:rPr sz="3400" b="1" spc="-90" dirty="0">
                <a:solidFill>
                  <a:srgbClr val="ECE6E2"/>
                </a:solidFill>
                <a:latin typeface="Arial"/>
                <a:cs typeface="Arial"/>
              </a:rPr>
              <a:t>E</a:t>
            </a:r>
            <a:r>
              <a:rPr sz="3400" b="1" spc="-120" dirty="0">
                <a:solidFill>
                  <a:srgbClr val="ECE6E2"/>
                </a:solidFill>
                <a:latin typeface="Arial"/>
                <a:cs typeface="Arial"/>
              </a:rPr>
              <a:t>R</a:t>
            </a:r>
            <a:r>
              <a:rPr sz="3400" b="1" dirty="0">
                <a:solidFill>
                  <a:srgbClr val="ECE6E2"/>
                </a:solidFill>
                <a:latin typeface="Arial"/>
                <a:cs typeface="Arial"/>
              </a:rPr>
              <a:t>	</a:t>
            </a:r>
            <a:r>
              <a:rPr sz="3400" b="1" spc="285" dirty="0">
                <a:solidFill>
                  <a:srgbClr val="ECE6E2"/>
                </a:solidFill>
                <a:latin typeface="Arial"/>
                <a:cs typeface="Arial"/>
              </a:rPr>
              <a:t>T</a:t>
            </a:r>
            <a:r>
              <a:rPr sz="3400" b="1" spc="220" dirty="0">
                <a:solidFill>
                  <a:srgbClr val="ECE6E2"/>
                </a:solidFill>
                <a:latin typeface="Arial"/>
                <a:cs typeface="Arial"/>
              </a:rPr>
              <a:t>H</a:t>
            </a:r>
            <a:r>
              <a:rPr sz="3400" b="1" spc="225" dirty="0">
                <a:solidFill>
                  <a:srgbClr val="ECE6E2"/>
                </a:solidFill>
                <a:latin typeface="Arial"/>
                <a:cs typeface="Arial"/>
              </a:rPr>
              <a:t>I</a:t>
            </a:r>
            <a:r>
              <a:rPr sz="3400" b="1" spc="-240" dirty="0">
                <a:solidFill>
                  <a:srgbClr val="ECE6E2"/>
                </a:solidFill>
                <a:latin typeface="Arial"/>
                <a:cs typeface="Arial"/>
              </a:rPr>
              <a:t>S</a:t>
            </a:r>
            <a:r>
              <a:rPr sz="3400" b="1" dirty="0">
                <a:solidFill>
                  <a:srgbClr val="ECE6E2"/>
                </a:solidFill>
                <a:latin typeface="Arial"/>
                <a:cs typeface="Arial"/>
              </a:rPr>
              <a:t>	</a:t>
            </a:r>
            <a:r>
              <a:rPr sz="3400" b="1" spc="185" dirty="0">
                <a:solidFill>
                  <a:srgbClr val="ECE6E2"/>
                </a:solidFill>
                <a:latin typeface="Arial"/>
                <a:cs typeface="Arial"/>
              </a:rPr>
              <a:t>M</a:t>
            </a:r>
            <a:r>
              <a:rPr sz="3400" b="1" spc="-90" dirty="0">
                <a:solidFill>
                  <a:srgbClr val="ECE6E2"/>
                </a:solidFill>
                <a:latin typeface="Arial"/>
                <a:cs typeface="Arial"/>
              </a:rPr>
              <a:t>E</a:t>
            </a:r>
            <a:r>
              <a:rPr sz="3400" b="1" spc="-50" dirty="0">
                <a:solidFill>
                  <a:srgbClr val="ECE6E2"/>
                </a:solidFill>
                <a:latin typeface="Arial"/>
                <a:cs typeface="Arial"/>
              </a:rPr>
              <a:t>A</a:t>
            </a:r>
            <a:r>
              <a:rPr sz="3400" b="1" spc="275" dirty="0">
                <a:solidFill>
                  <a:srgbClr val="ECE6E2"/>
                </a:solidFill>
                <a:latin typeface="Arial"/>
                <a:cs typeface="Arial"/>
              </a:rPr>
              <a:t>N</a:t>
            </a:r>
            <a:r>
              <a:rPr sz="3400" b="1" spc="-240" dirty="0">
                <a:solidFill>
                  <a:srgbClr val="ECE6E2"/>
                </a:solidFill>
                <a:latin typeface="Arial"/>
                <a:cs typeface="Arial"/>
              </a:rPr>
              <a:t>S</a:t>
            </a:r>
            <a:r>
              <a:rPr sz="3400" b="1" dirty="0">
                <a:solidFill>
                  <a:srgbClr val="ECE6E2"/>
                </a:solidFill>
                <a:latin typeface="Arial"/>
                <a:cs typeface="Arial"/>
              </a:rPr>
              <a:t>	</a:t>
            </a:r>
            <a:r>
              <a:rPr sz="3400" b="1" spc="285" dirty="0">
                <a:solidFill>
                  <a:srgbClr val="ECE6E2"/>
                </a:solidFill>
                <a:latin typeface="Arial"/>
                <a:cs typeface="Arial"/>
              </a:rPr>
              <a:t>T</a:t>
            </a:r>
            <a:r>
              <a:rPr sz="3400" b="1" spc="220" dirty="0">
                <a:solidFill>
                  <a:srgbClr val="ECE6E2"/>
                </a:solidFill>
                <a:latin typeface="Arial"/>
                <a:cs typeface="Arial"/>
              </a:rPr>
              <a:t>H</a:t>
            </a:r>
            <a:r>
              <a:rPr sz="3400" b="1" spc="-50" dirty="0">
                <a:solidFill>
                  <a:srgbClr val="ECE6E2"/>
                </a:solidFill>
                <a:latin typeface="Arial"/>
                <a:cs typeface="Arial"/>
              </a:rPr>
              <a:t>A</a:t>
            </a:r>
            <a:r>
              <a:rPr sz="3400" b="1" spc="50" dirty="0">
                <a:solidFill>
                  <a:srgbClr val="ECE6E2"/>
                </a:solidFill>
                <a:latin typeface="Arial"/>
                <a:cs typeface="Arial"/>
              </a:rPr>
              <a:t>T</a:t>
            </a:r>
            <a:r>
              <a:rPr sz="3400" b="1" dirty="0">
                <a:solidFill>
                  <a:srgbClr val="ECE6E2"/>
                </a:solidFill>
                <a:latin typeface="Arial"/>
                <a:cs typeface="Arial"/>
              </a:rPr>
              <a:t>	</a:t>
            </a:r>
            <a:r>
              <a:rPr sz="3400" b="1" spc="-285" dirty="0">
                <a:solidFill>
                  <a:srgbClr val="ECE6E2"/>
                </a:solidFill>
                <a:latin typeface="Arial"/>
                <a:cs typeface="Arial"/>
              </a:rPr>
              <a:t>A</a:t>
            </a:r>
            <a:r>
              <a:rPr sz="3400" b="1" dirty="0">
                <a:solidFill>
                  <a:srgbClr val="ECE6E2"/>
                </a:solidFill>
                <a:latin typeface="Arial"/>
                <a:cs typeface="Arial"/>
              </a:rPr>
              <a:t>	</a:t>
            </a:r>
            <a:r>
              <a:rPr lang="en-US" sz="3400" b="1" spc="15" dirty="0">
                <a:solidFill>
                  <a:srgbClr val="ECE6E2"/>
                </a:solidFill>
                <a:latin typeface="Arial"/>
                <a:cs typeface="Arial"/>
              </a:rPr>
              <a:t>P</a:t>
            </a:r>
            <a:r>
              <a:rPr lang="en-US" sz="3400" b="1" spc="220" dirty="0">
                <a:solidFill>
                  <a:srgbClr val="ECE6E2"/>
                </a:solidFill>
                <a:latin typeface="Arial"/>
                <a:cs typeface="Arial"/>
              </a:rPr>
              <a:t>H</a:t>
            </a:r>
            <a:r>
              <a:rPr lang="en-US" sz="3400" b="1" spc="170" dirty="0">
                <a:solidFill>
                  <a:srgbClr val="ECE6E2"/>
                </a:solidFill>
                <a:latin typeface="Arial"/>
                <a:cs typeface="Arial"/>
              </a:rPr>
              <a:t>O</a:t>
            </a:r>
            <a:r>
              <a:rPr lang="en-US" sz="3400" b="1" spc="275" dirty="0">
                <a:solidFill>
                  <a:srgbClr val="ECE6E2"/>
                </a:solidFill>
                <a:latin typeface="Arial"/>
                <a:cs typeface="Arial"/>
              </a:rPr>
              <a:t>N</a:t>
            </a:r>
            <a:r>
              <a:rPr lang="en-US" sz="3400" b="1" spc="-325" dirty="0">
                <a:solidFill>
                  <a:srgbClr val="ECE6E2"/>
                </a:solidFill>
                <a:latin typeface="Arial"/>
                <a:cs typeface="Arial"/>
              </a:rPr>
              <a:t>E</a:t>
            </a:r>
            <a:r>
              <a:rPr sz="3400" b="1" dirty="0">
                <a:solidFill>
                  <a:srgbClr val="ECE6E2"/>
                </a:solidFill>
                <a:latin typeface="Arial"/>
                <a:cs typeface="Arial"/>
              </a:rPr>
              <a:t>		</a:t>
            </a:r>
            <a:r>
              <a:rPr sz="3400" b="1" spc="225" dirty="0">
                <a:solidFill>
                  <a:srgbClr val="ECE6E2"/>
                </a:solidFill>
                <a:latin typeface="Arial"/>
                <a:cs typeface="Arial"/>
              </a:rPr>
              <a:t>I</a:t>
            </a:r>
            <a:r>
              <a:rPr sz="3400" b="1" spc="275" dirty="0">
                <a:solidFill>
                  <a:srgbClr val="ECE6E2"/>
                </a:solidFill>
                <a:latin typeface="Arial"/>
                <a:cs typeface="Arial"/>
              </a:rPr>
              <a:t>N</a:t>
            </a:r>
            <a:r>
              <a:rPr sz="3400" b="1" spc="-90" dirty="0">
                <a:solidFill>
                  <a:srgbClr val="ECE6E2"/>
                </a:solidFill>
                <a:latin typeface="Arial"/>
                <a:cs typeface="Arial"/>
              </a:rPr>
              <a:t>C</a:t>
            </a:r>
            <a:r>
              <a:rPr sz="3400" b="1" spc="65" dirty="0">
                <a:solidFill>
                  <a:srgbClr val="ECE6E2"/>
                </a:solidFill>
                <a:latin typeface="Arial"/>
                <a:cs typeface="Arial"/>
              </a:rPr>
              <a:t>L</a:t>
            </a:r>
            <a:r>
              <a:rPr sz="3400" b="1" spc="175" dirty="0">
                <a:solidFill>
                  <a:srgbClr val="ECE6E2"/>
                </a:solidFill>
                <a:latin typeface="Arial"/>
                <a:cs typeface="Arial"/>
              </a:rPr>
              <a:t>U</a:t>
            </a:r>
            <a:r>
              <a:rPr sz="3400" b="1" spc="210" dirty="0">
                <a:solidFill>
                  <a:srgbClr val="ECE6E2"/>
                </a:solidFill>
                <a:latin typeface="Arial"/>
                <a:cs typeface="Arial"/>
              </a:rPr>
              <a:t>D</a:t>
            </a:r>
            <a:r>
              <a:rPr sz="3400" b="1" spc="-90" dirty="0">
                <a:solidFill>
                  <a:srgbClr val="ECE6E2"/>
                </a:solidFill>
                <a:latin typeface="Arial"/>
                <a:cs typeface="Arial"/>
              </a:rPr>
              <a:t>E</a:t>
            </a:r>
            <a:r>
              <a:rPr sz="3400" b="1" spc="-150" dirty="0">
                <a:solidFill>
                  <a:srgbClr val="ECE6E2"/>
                </a:solidFill>
                <a:latin typeface="Arial"/>
                <a:cs typeface="Arial"/>
              </a:rPr>
              <a:t>S  </a:t>
            </a:r>
            <a:r>
              <a:rPr sz="3400" b="1" spc="55" dirty="0">
                <a:solidFill>
                  <a:srgbClr val="ECE6E2"/>
                </a:solidFill>
                <a:latin typeface="Arial"/>
                <a:cs typeface="Arial"/>
              </a:rPr>
              <a:t>MEMORY	</a:t>
            </a:r>
            <a:r>
              <a:rPr sz="3400" b="1" spc="20" dirty="0">
                <a:solidFill>
                  <a:srgbClr val="ECE6E2"/>
                </a:solidFill>
                <a:latin typeface="Arial"/>
                <a:cs typeface="Arial"/>
              </a:rPr>
              <a:t>STORAGE	</a:t>
            </a:r>
            <a:r>
              <a:rPr sz="3400" b="1" spc="40" dirty="0">
                <a:solidFill>
                  <a:srgbClr val="ECE6E2"/>
                </a:solidFill>
                <a:latin typeface="Arial"/>
                <a:cs typeface="Arial"/>
              </a:rPr>
              <a:t>FOR	</a:t>
            </a:r>
            <a:r>
              <a:rPr sz="3400" b="1" spc="75" dirty="0">
                <a:solidFill>
                  <a:srgbClr val="ECE6E2"/>
                </a:solidFill>
                <a:latin typeface="Arial"/>
                <a:cs typeface="Arial"/>
              </a:rPr>
              <a:t>MP3,	</a:t>
            </a:r>
            <a:r>
              <a:rPr sz="3400" b="1" spc="-140" dirty="0">
                <a:solidFill>
                  <a:srgbClr val="ECE6E2"/>
                </a:solidFill>
                <a:latin typeface="Arial"/>
                <a:cs typeface="Arial"/>
              </a:rPr>
              <a:t>AAC	</a:t>
            </a:r>
            <a:r>
              <a:rPr sz="3400" b="1" spc="25" dirty="0">
                <a:solidFill>
                  <a:srgbClr val="ECE6E2"/>
                </a:solidFill>
                <a:latin typeface="Arial"/>
                <a:cs typeface="Arial"/>
              </a:rPr>
              <a:t>OR		</a:t>
            </a:r>
            <a:r>
              <a:rPr sz="3400" b="1" spc="75" dirty="0">
                <a:solidFill>
                  <a:srgbClr val="ECE6E2"/>
                </a:solidFill>
                <a:latin typeface="Arial"/>
                <a:cs typeface="Arial"/>
              </a:rPr>
              <a:t>SIMILAR	</a:t>
            </a:r>
            <a:r>
              <a:rPr sz="3400" b="1" spc="50" dirty="0">
                <a:solidFill>
                  <a:srgbClr val="ECE6E2"/>
                </a:solidFill>
                <a:latin typeface="Arial"/>
                <a:cs typeface="Arial"/>
              </a:rPr>
              <a:t>MUSIC  </a:t>
            </a:r>
            <a:r>
              <a:rPr sz="3400" b="1" spc="40" dirty="0">
                <a:solidFill>
                  <a:srgbClr val="ECE6E2"/>
                </a:solidFill>
                <a:latin typeface="Arial"/>
                <a:cs typeface="Arial"/>
              </a:rPr>
              <a:t>FILES,	</a:t>
            </a:r>
            <a:r>
              <a:rPr sz="3400" b="1" spc="65" dirty="0">
                <a:solidFill>
                  <a:srgbClr val="ECE6E2"/>
                </a:solidFill>
                <a:latin typeface="Arial"/>
                <a:cs typeface="Arial"/>
              </a:rPr>
              <a:t>AND	</a:t>
            </a:r>
            <a:r>
              <a:rPr sz="3400" b="1" spc="60" dirty="0">
                <a:solidFill>
                  <a:srgbClr val="ECE6E2"/>
                </a:solidFill>
                <a:latin typeface="Arial"/>
                <a:cs typeface="Arial"/>
              </a:rPr>
              <a:t>SOFTWARE	</a:t>
            </a:r>
            <a:r>
              <a:rPr sz="3400" b="1" spc="40" dirty="0">
                <a:solidFill>
                  <a:srgbClr val="ECE6E2"/>
                </a:solidFill>
                <a:latin typeface="Arial"/>
                <a:cs typeface="Arial"/>
              </a:rPr>
              <a:t>FOR		</a:t>
            </a:r>
            <a:r>
              <a:rPr sz="3400" b="1" spc="35" dirty="0">
                <a:solidFill>
                  <a:srgbClr val="ECE6E2"/>
                </a:solidFill>
                <a:latin typeface="Arial"/>
                <a:cs typeface="Arial"/>
              </a:rPr>
              <a:t>PLAYING	</a:t>
            </a:r>
            <a:r>
              <a:rPr sz="3400" b="1" spc="125" dirty="0">
                <a:solidFill>
                  <a:srgbClr val="ECE6E2"/>
                </a:solidFill>
                <a:latin typeface="Arial"/>
                <a:cs typeface="Arial"/>
              </a:rPr>
              <a:t>THAT	</a:t>
            </a:r>
            <a:r>
              <a:rPr sz="3400" b="1" spc="65" dirty="0">
                <a:solidFill>
                  <a:srgbClr val="ECE6E2"/>
                </a:solidFill>
                <a:latin typeface="Arial"/>
                <a:cs typeface="Arial"/>
              </a:rPr>
              <a:t>MUSIC.</a:t>
            </a:r>
            <a:endParaRPr sz="34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8195371"/>
            <a:ext cx="4922657" cy="209162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14771073" y="0"/>
            <a:ext cx="3523509" cy="300259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63347" y="5486134"/>
            <a:ext cx="77695" cy="77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324629" y="4207822"/>
            <a:ext cx="77833" cy="77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3897971" y="3135854"/>
            <a:ext cx="77833" cy="77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4196862" y="3557809"/>
            <a:ext cx="77833" cy="777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4119719" y="9426594"/>
            <a:ext cx="77833" cy="778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8215054" y="8862880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0" y="20883"/>
                </a:moveTo>
                <a:lnTo>
                  <a:pt x="1639" y="12777"/>
                </a:lnTo>
                <a:lnTo>
                  <a:pt x="6110" y="6137"/>
                </a:lnTo>
                <a:lnTo>
                  <a:pt x="12737" y="1648"/>
                </a:lnTo>
                <a:lnTo>
                  <a:pt x="20847" y="0"/>
                </a:lnTo>
                <a:lnTo>
                  <a:pt x="28957" y="1648"/>
                </a:lnTo>
                <a:lnTo>
                  <a:pt x="35584" y="6137"/>
                </a:lnTo>
                <a:lnTo>
                  <a:pt x="40055" y="12777"/>
                </a:lnTo>
                <a:lnTo>
                  <a:pt x="41695" y="20883"/>
                </a:lnTo>
                <a:lnTo>
                  <a:pt x="40055" y="28989"/>
                </a:lnTo>
                <a:lnTo>
                  <a:pt x="35584" y="35629"/>
                </a:lnTo>
                <a:lnTo>
                  <a:pt x="28957" y="40117"/>
                </a:lnTo>
                <a:lnTo>
                  <a:pt x="20847" y="41766"/>
                </a:lnTo>
                <a:lnTo>
                  <a:pt x="12737" y="40117"/>
                </a:lnTo>
                <a:lnTo>
                  <a:pt x="6110" y="35629"/>
                </a:lnTo>
                <a:lnTo>
                  <a:pt x="1639" y="28989"/>
                </a:lnTo>
                <a:lnTo>
                  <a:pt x="0" y="20883"/>
                </a:lnTo>
                <a:close/>
              </a:path>
            </a:pathLst>
          </a:custGeom>
          <a:solidFill>
            <a:srgbClr val="6FA6B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7989973" y="4812748"/>
            <a:ext cx="84939" cy="849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2980007" y="4492168"/>
            <a:ext cx="84883" cy="850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8127349" y="4453859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0" y="20883"/>
                </a:moveTo>
                <a:lnTo>
                  <a:pt x="1639" y="12777"/>
                </a:lnTo>
                <a:lnTo>
                  <a:pt x="6110" y="6137"/>
                </a:lnTo>
                <a:lnTo>
                  <a:pt x="12737" y="1648"/>
                </a:lnTo>
                <a:lnTo>
                  <a:pt x="20847" y="0"/>
                </a:lnTo>
                <a:lnTo>
                  <a:pt x="28957" y="1648"/>
                </a:lnTo>
                <a:lnTo>
                  <a:pt x="35584" y="6137"/>
                </a:lnTo>
                <a:lnTo>
                  <a:pt x="40055" y="12777"/>
                </a:lnTo>
                <a:lnTo>
                  <a:pt x="41695" y="20883"/>
                </a:lnTo>
                <a:lnTo>
                  <a:pt x="40055" y="29047"/>
                </a:lnTo>
                <a:lnTo>
                  <a:pt x="35584" y="35681"/>
                </a:lnTo>
                <a:lnTo>
                  <a:pt x="28957" y="40137"/>
                </a:lnTo>
                <a:lnTo>
                  <a:pt x="20847" y="41766"/>
                </a:lnTo>
                <a:lnTo>
                  <a:pt x="12737" y="40137"/>
                </a:lnTo>
                <a:lnTo>
                  <a:pt x="6110" y="35681"/>
                </a:lnTo>
                <a:lnTo>
                  <a:pt x="1639" y="29047"/>
                </a:lnTo>
                <a:lnTo>
                  <a:pt x="0" y="20883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6293524" y="4601564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0" y="20883"/>
                </a:moveTo>
                <a:lnTo>
                  <a:pt x="1628" y="12719"/>
                </a:lnTo>
                <a:lnTo>
                  <a:pt x="6082" y="6085"/>
                </a:lnTo>
                <a:lnTo>
                  <a:pt x="12714" y="1629"/>
                </a:lnTo>
                <a:lnTo>
                  <a:pt x="20875" y="0"/>
                </a:lnTo>
                <a:lnTo>
                  <a:pt x="28977" y="1629"/>
                </a:lnTo>
                <a:lnTo>
                  <a:pt x="35616" y="6085"/>
                </a:lnTo>
                <a:lnTo>
                  <a:pt x="40102" y="12719"/>
                </a:lnTo>
                <a:lnTo>
                  <a:pt x="41750" y="20883"/>
                </a:lnTo>
                <a:lnTo>
                  <a:pt x="40102" y="28967"/>
                </a:lnTo>
                <a:lnTo>
                  <a:pt x="35616" y="35560"/>
                </a:lnTo>
                <a:lnTo>
                  <a:pt x="28977" y="40001"/>
                </a:lnTo>
                <a:lnTo>
                  <a:pt x="20875" y="41628"/>
                </a:lnTo>
                <a:lnTo>
                  <a:pt x="12714" y="40001"/>
                </a:lnTo>
                <a:lnTo>
                  <a:pt x="6082" y="35560"/>
                </a:lnTo>
                <a:lnTo>
                  <a:pt x="1628" y="28967"/>
                </a:lnTo>
                <a:lnTo>
                  <a:pt x="0" y="20883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5541043" y="3174717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0" y="20883"/>
                </a:moveTo>
                <a:lnTo>
                  <a:pt x="1648" y="12777"/>
                </a:lnTo>
                <a:lnTo>
                  <a:pt x="6134" y="6137"/>
                </a:lnTo>
                <a:lnTo>
                  <a:pt x="12772" y="1648"/>
                </a:lnTo>
                <a:lnTo>
                  <a:pt x="20875" y="0"/>
                </a:lnTo>
                <a:lnTo>
                  <a:pt x="29036" y="1648"/>
                </a:lnTo>
                <a:lnTo>
                  <a:pt x="35667" y="6137"/>
                </a:lnTo>
                <a:lnTo>
                  <a:pt x="40122" y="12777"/>
                </a:lnTo>
                <a:lnTo>
                  <a:pt x="41750" y="20883"/>
                </a:lnTo>
                <a:lnTo>
                  <a:pt x="40122" y="28989"/>
                </a:lnTo>
                <a:lnTo>
                  <a:pt x="35667" y="35629"/>
                </a:lnTo>
                <a:lnTo>
                  <a:pt x="29036" y="40117"/>
                </a:lnTo>
                <a:lnTo>
                  <a:pt x="20875" y="41766"/>
                </a:lnTo>
                <a:lnTo>
                  <a:pt x="12772" y="40117"/>
                </a:lnTo>
                <a:lnTo>
                  <a:pt x="6134" y="35629"/>
                </a:lnTo>
                <a:lnTo>
                  <a:pt x="1648" y="28989"/>
                </a:lnTo>
                <a:lnTo>
                  <a:pt x="0" y="20883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7756598" y="7323733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0" y="20883"/>
                </a:moveTo>
                <a:lnTo>
                  <a:pt x="1628" y="12777"/>
                </a:lnTo>
                <a:lnTo>
                  <a:pt x="6082" y="6137"/>
                </a:lnTo>
                <a:lnTo>
                  <a:pt x="12714" y="1648"/>
                </a:lnTo>
                <a:lnTo>
                  <a:pt x="20875" y="0"/>
                </a:lnTo>
                <a:lnTo>
                  <a:pt x="28956" y="1648"/>
                </a:lnTo>
                <a:lnTo>
                  <a:pt x="35546" y="6137"/>
                </a:lnTo>
                <a:lnTo>
                  <a:pt x="39985" y="12777"/>
                </a:lnTo>
                <a:lnTo>
                  <a:pt x="41612" y="20883"/>
                </a:lnTo>
                <a:lnTo>
                  <a:pt x="39985" y="28989"/>
                </a:lnTo>
                <a:lnTo>
                  <a:pt x="35546" y="35629"/>
                </a:lnTo>
                <a:lnTo>
                  <a:pt x="28956" y="40117"/>
                </a:lnTo>
                <a:lnTo>
                  <a:pt x="20875" y="41766"/>
                </a:lnTo>
                <a:lnTo>
                  <a:pt x="12714" y="40117"/>
                </a:lnTo>
                <a:lnTo>
                  <a:pt x="6082" y="35629"/>
                </a:lnTo>
                <a:lnTo>
                  <a:pt x="1628" y="28989"/>
                </a:lnTo>
                <a:lnTo>
                  <a:pt x="0" y="20883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7390794" y="6318842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0" y="20883"/>
                </a:moveTo>
                <a:lnTo>
                  <a:pt x="1648" y="12777"/>
                </a:lnTo>
                <a:lnTo>
                  <a:pt x="6134" y="6137"/>
                </a:lnTo>
                <a:lnTo>
                  <a:pt x="12772" y="1648"/>
                </a:lnTo>
                <a:lnTo>
                  <a:pt x="20875" y="0"/>
                </a:lnTo>
                <a:lnTo>
                  <a:pt x="28977" y="1648"/>
                </a:lnTo>
                <a:lnTo>
                  <a:pt x="35616" y="6137"/>
                </a:lnTo>
                <a:lnTo>
                  <a:pt x="40102" y="12777"/>
                </a:lnTo>
                <a:lnTo>
                  <a:pt x="41750" y="20883"/>
                </a:lnTo>
                <a:lnTo>
                  <a:pt x="40102" y="28989"/>
                </a:lnTo>
                <a:lnTo>
                  <a:pt x="35616" y="35629"/>
                </a:lnTo>
                <a:lnTo>
                  <a:pt x="28977" y="40117"/>
                </a:lnTo>
                <a:lnTo>
                  <a:pt x="20875" y="41766"/>
                </a:lnTo>
                <a:lnTo>
                  <a:pt x="12772" y="40117"/>
                </a:lnTo>
                <a:lnTo>
                  <a:pt x="6134" y="35629"/>
                </a:lnTo>
                <a:lnTo>
                  <a:pt x="1648" y="28989"/>
                </a:lnTo>
                <a:lnTo>
                  <a:pt x="0" y="20883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7207893" y="6701381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0" y="20883"/>
                </a:moveTo>
                <a:lnTo>
                  <a:pt x="1648" y="12777"/>
                </a:lnTo>
                <a:lnTo>
                  <a:pt x="6134" y="6137"/>
                </a:lnTo>
                <a:lnTo>
                  <a:pt x="12772" y="1648"/>
                </a:lnTo>
                <a:lnTo>
                  <a:pt x="20875" y="0"/>
                </a:lnTo>
                <a:lnTo>
                  <a:pt x="28977" y="1648"/>
                </a:lnTo>
                <a:lnTo>
                  <a:pt x="35616" y="6137"/>
                </a:lnTo>
                <a:lnTo>
                  <a:pt x="40102" y="12777"/>
                </a:lnTo>
                <a:lnTo>
                  <a:pt x="41750" y="20883"/>
                </a:lnTo>
                <a:lnTo>
                  <a:pt x="40102" y="28989"/>
                </a:lnTo>
                <a:lnTo>
                  <a:pt x="35616" y="35629"/>
                </a:lnTo>
                <a:lnTo>
                  <a:pt x="28977" y="40117"/>
                </a:lnTo>
                <a:lnTo>
                  <a:pt x="20875" y="41766"/>
                </a:lnTo>
                <a:lnTo>
                  <a:pt x="12772" y="40117"/>
                </a:lnTo>
                <a:lnTo>
                  <a:pt x="6134" y="35629"/>
                </a:lnTo>
                <a:lnTo>
                  <a:pt x="1648" y="28989"/>
                </a:lnTo>
                <a:lnTo>
                  <a:pt x="0" y="20883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7115544" y="1056782"/>
            <a:ext cx="133547" cy="1337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4235847" y="273171"/>
            <a:ext cx="133547" cy="1337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4900541" y="6185243"/>
            <a:ext cx="133685" cy="1335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16363615" y="9504457"/>
            <a:ext cx="133547" cy="1335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18148197" y="4622447"/>
            <a:ext cx="133657" cy="1335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6979093" y="2287380"/>
            <a:ext cx="133547" cy="1337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6613291" y="4534626"/>
            <a:ext cx="133685" cy="1337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15082890" y="2091547"/>
            <a:ext cx="133685" cy="13359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13138439" y="4285547"/>
            <a:ext cx="133685" cy="1337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14536616" y="2699319"/>
            <a:ext cx="77753" cy="7778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2292996" y="8134867"/>
            <a:ext cx="77695" cy="7778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12531887" y="9657891"/>
            <a:ext cx="77677" cy="777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12567833" y="6115205"/>
            <a:ext cx="77811" cy="7778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13017334" y="5859762"/>
            <a:ext cx="77753" cy="777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2312008" y="4492200"/>
            <a:ext cx="84858" cy="8499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14297657" y="9810410"/>
            <a:ext cx="84858" cy="8492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14263016" y="10225707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0" y="20036"/>
                </a:moveTo>
                <a:lnTo>
                  <a:pt x="2002" y="12019"/>
                </a:lnTo>
                <a:lnTo>
                  <a:pt x="6905" y="5385"/>
                </a:lnTo>
                <a:lnTo>
                  <a:pt x="13753" y="1266"/>
                </a:lnTo>
                <a:lnTo>
                  <a:pt x="21637" y="0"/>
                </a:lnTo>
                <a:lnTo>
                  <a:pt x="29651" y="1923"/>
                </a:lnTo>
                <a:lnTo>
                  <a:pt x="36341" y="6830"/>
                </a:lnTo>
                <a:lnTo>
                  <a:pt x="40452" y="13696"/>
                </a:lnTo>
                <a:lnTo>
                  <a:pt x="41685" y="21624"/>
                </a:lnTo>
                <a:lnTo>
                  <a:pt x="39744" y="29721"/>
                </a:lnTo>
                <a:lnTo>
                  <a:pt x="34780" y="36353"/>
                </a:lnTo>
                <a:lnTo>
                  <a:pt x="27923" y="40457"/>
                </a:lnTo>
                <a:lnTo>
                  <a:pt x="20030" y="41682"/>
                </a:lnTo>
                <a:lnTo>
                  <a:pt x="11956" y="39679"/>
                </a:lnTo>
                <a:lnTo>
                  <a:pt x="5326" y="34773"/>
                </a:lnTo>
                <a:lnTo>
                  <a:pt x="1224" y="27923"/>
                </a:lnTo>
                <a:lnTo>
                  <a:pt x="0" y="20036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12664401" y="9314701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0" y="20055"/>
                </a:moveTo>
                <a:lnTo>
                  <a:pt x="1922" y="12038"/>
                </a:lnTo>
                <a:lnTo>
                  <a:pt x="6828" y="5346"/>
                </a:lnTo>
                <a:lnTo>
                  <a:pt x="13690" y="1233"/>
                </a:lnTo>
                <a:lnTo>
                  <a:pt x="21616" y="0"/>
                </a:lnTo>
                <a:lnTo>
                  <a:pt x="29710" y="1942"/>
                </a:lnTo>
                <a:lnTo>
                  <a:pt x="36339" y="6850"/>
                </a:lnTo>
                <a:lnTo>
                  <a:pt x="40441" y="13715"/>
                </a:lnTo>
                <a:lnTo>
                  <a:pt x="41666" y="21644"/>
                </a:lnTo>
                <a:lnTo>
                  <a:pt x="39664" y="29741"/>
                </a:lnTo>
                <a:lnTo>
                  <a:pt x="34760" y="36373"/>
                </a:lnTo>
                <a:lnTo>
                  <a:pt x="27913" y="40476"/>
                </a:lnTo>
                <a:lnTo>
                  <a:pt x="20028" y="41701"/>
                </a:lnTo>
                <a:lnTo>
                  <a:pt x="12014" y="39698"/>
                </a:lnTo>
                <a:lnTo>
                  <a:pt x="5383" y="34793"/>
                </a:lnTo>
                <a:lnTo>
                  <a:pt x="1265" y="27943"/>
                </a:lnTo>
                <a:lnTo>
                  <a:pt x="0" y="20055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14385701" y="8224143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0" y="20114"/>
                </a:moveTo>
                <a:lnTo>
                  <a:pt x="1941" y="12096"/>
                </a:lnTo>
                <a:lnTo>
                  <a:pt x="6845" y="5385"/>
                </a:lnTo>
                <a:lnTo>
                  <a:pt x="13692" y="1240"/>
                </a:lnTo>
                <a:lnTo>
                  <a:pt x="21577" y="0"/>
                </a:lnTo>
                <a:lnTo>
                  <a:pt x="29591" y="2001"/>
                </a:lnTo>
                <a:lnTo>
                  <a:pt x="36300" y="6906"/>
                </a:lnTo>
                <a:lnTo>
                  <a:pt x="40443" y="13756"/>
                </a:lnTo>
                <a:lnTo>
                  <a:pt x="41683" y="21644"/>
                </a:lnTo>
                <a:lnTo>
                  <a:pt x="39683" y="29661"/>
                </a:lnTo>
                <a:lnTo>
                  <a:pt x="34780" y="36353"/>
                </a:lnTo>
                <a:lnTo>
                  <a:pt x="27932" y="40465"/>
                </a:lnTo>
                <a:lnTo>
                  <a:pt x="20048" y="41699"/>
                </a:lnTo>
                <a:lnTo>
                  <a:pt x="12034" y="39757"/>
                </a:lnTo>
                <a:lnTo>
                  <a:pt x="5344" y="34851"/>
                </a:lnTo>
                <a:lnTo>
                  <a:pt x="1233" y="28001"/>
                </a:lnTo>
                <a:lnTo>
                  <a:pt x="0" y="20114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14381988" y="7800172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0" y="20055"/>
                </a:moveTo>
                <a:lnTo>
                  <a:pt x="1922" y="12038"/>
                </a:lnTo>
                <a:lnTo>
                  <a:pt x="6886" y="5346"/>
                </a:lnTo>
                <a:lnTo>
                  <a:pt x="13742" y="1233"/>
                </a:lnTo>
                <a:lnTo>
                  <a:pt x="21635" y="0"/>
                </a:lnTo>
                <a:lnTo>
                  <a:pt x="29710" y="1942"/>
                </a:lnTo>
                <a:lnTo>
                  <a:pt x="36400" y="6908"/>
                </a:lnTo>
                <a:lnTo>
                  <a:pt x="40510" y="13767"/>
                </a:lnTo>
                <a:lnTo>
                  <a:pt x="41744" y="21663"/>
                </a:lnTo>
                <a:lnTo>
                  <a:pt x="39802" y="29741"/>
                </a:lnTo>
                <a:lnTo>
                  <a:pt x="34838" y="36373"/>
                </a:lnTo>
                <a:lnTo>
                  <a:pt x="27982" y="40476"/>
                </a:lnTo>
                <a:lnTo>
                  <a:pt x="20089" y="41701"/>
                </a:lnTo>
                <a:lnTo>
                  <a:pt x="12014" y="39698"/>
                </a:lnTo>
                <a:lnTo>
                  <a:pt x="5383" y="34793"/>
                </a:lnTo>
                <a:lnTo>
                  <a:pt x="1265" y="27943"/>
                </a:lnTo>
                <a:lnTo>
                  <a:pt x="0" y="20055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15047017" y="1413314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0" y="20116"/>
                </a:moveTo>
                <a:lnTo>
                  <a:pt x="2002" y="12038"/>
                </a:lnTo>
                <a:lnTo>
                  <a:pt x="6905" y="5346"/>
                </a:lnTo>
                <a:lnTo>
                  <a:pt x="13753" y="1233"/>
                </a:lnTo>
                <a:lnTo>
                  <a:pt x="21637" y="0"/>
                </a:lnTo>
                <a:lnTo>
                  <a:pt x="29651" y="1942"/>
                </a:lnTo>
                <a:lnTo>
                  <a:pt x="36283" y="6850"/>
                </a:lnTo>
                <a:lnTo>
                  <a:pt x="40400" y="13715"/>
                </a:lnTo>
                <a:lnTo>
                  <a:pt x="41666" y="21644"/>
                </a:lnTo>
                <a:lnTo>
                  <a:pt x="39744" y="29741"/>
                </a:lnTo>
                <a:lnTo>
                  <a:pt x="34838" y="36375"/>
                </a:lnTo>
                <a:lnTo>
                  <a:pt x="27975" y="40493"/>
                </a:lnTo>
                <a:lnTo>
                  <a:pt x="20050" y="41760"/>
                </a:lnTo>
                <a:lnTo>
                  <a:pt x="11956" y="39837"/>
                </a:lnTo>
                <a:lnTo>
                  <a:pt x="5326" y="34871"/>
                </a:lnTo>
                <a:lnTo>
                  <a:pt x="1224" y="28012"/>
                </a:lnTo>
                <a:lnTo>
                  <a:pt x="0" y="20116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13437308" y="1579398"/>
            <a:ext cx="133609" cy="13366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1670701" y="8810008"/>
            <a:ext cx="133551" cy="13368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12088546" y="7221627"/>
            <a:ext cx="133607" cy="1336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14368388" y="10013777"/>
            <a:ext cx="133627" cy="13366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13834888" y="406919"/>
            <a:ext cx="133629" cy="13364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16771859" y="8792071"/>
            <a:ext cx="133685" cy="13373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17583091" y="9932234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0" y="20036"/>
                </a:moveTo>
                <a:lnTo>
                  <a:pt x="1941" y="12019"/>
                </a:lnTo>
                <a:lnTo>
                  <a:pt x="6847" y="5385"/>
                </a:lnTo>
                <a:lnTo>
                  <a:pt x="13710" y="1266"/>
                </a:lnTo>
                <a:lnTo>
                  <a:pt x="21635" y="0"/>
                </a:lnTo>
                <a:lnTo>
                  <a:pt x="29729" y="1923"/>
                </a:lnTo>
                <a:lnTo>
                  <a:pt x="36339" y="6889"/>
                </a:lnTo>
                <a:lnTo>
                  <a:pt x="40409" y="13747"/>
                </a:lnTo>
                <a:lnTo>
                  <a:pt x="41627" y="21644"/>
                </a:lnTo>
                <a:lnTo>
                  <a:pt x="39683" y="29721"/>
                </a:lnTo>
                <a:lnTo>
                  <a:pt x="34780" y="36353"/>
                </a:lnTo>
                <a:lnTo>
                  <a:pt x="27932" y="40457"/>
                </a:lnTo>
                <a:lnTo>
                  <a:pt x="20048" y="41682"/>
                </a:lnTo>
                <a:lnTo>
                  <a:pt x="12034" y="39679"/>
                </a:lnTo>
                <a:lnTo>
                  <a:pt x="5344" y="34773"/>
                </a:lnTo>
                <a:lnTo>
                  <a:pt x="1233" y="27923"/>
                </a:lnTo>
                <a:lnTo>
                  <a:pt x="0" y="20036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15973440" y="10098278"/>
            <a:ext cx="133490" cy="1336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16370982" y="8925788"/>
            <a:ext cx="133607" cy="13365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12940980" y="9442598"/>
            <a:ext cx="133549" cy="13367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12376101" y="4710445"/>
            <a:ext cx="133609" cy="13360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12230291" y="633720"/>
            <a:ext cx="152625" cy="15266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1016000" y="1604037"/>
            <a:ext cx="1070800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-65" dirty="0">
                <a:solidFill>
                  <a:srgbClr val="FF4A3B"/>
                </a:solidFill>
              </a:rPr>
              <a:t>FEAUTURES </a:t>
            </a:r>
            <a:r>
              <a:rPr sz="6400" spc="-440" dirty="0">
                <a:solidFill>
                  <a:srgbClr val="FF4A3B"/>
                </a:solidFill>
              </a:rPr>
              <a:t>OF </a:t>
            </a:r>
            <a:r>
              <a:rPr sz="6400" spc="190" dirty="0">
                <a:solidFill>
                  <a:srgbClr val="FF4A3B"/>
                </a:solidFill>
              </a:rPr>
              <a:t>MUSIC</a:t>
            </a:r>
            <a:r>
              <a:rPr sz="6400" spc="625" dirty="0">
                <a:solidFill>
                  <a:srgbClr val="FF4A3B"/>
                </a:solidFill>
              </a:rPr>
              <a:t> </a:t>
            </a:r>
            <a:r>
              <a:rPr sz="6400" spc="-120" dirty="0">
                <a:solidFill>
                  <a:srgbClr val="FF4A3B"/>
                </a:solidFill>
              </a:rPr>
              <a:t>PLAYER</a:t>
            </a:r>
            <a:endParaRPr sz="6400" dirty="0"/>
          </a:p>
        </p:txBody>
      </p:sp>
      <p:sp>
        <p:nvSpPr>
          <p:cNvPr id="50" name="object 50"/>
          <p:cNvSpPr/>
          <p:nvPr/>
        </p:nvSpPr>
        <p:spPr>
          <a:xfrm>
            <a:off x="1314450" y="4737963"/>
            <a:ext cx="114300" cy="11430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1314450" y="5842863"/>
            <a:ext cx="114300" cy="11430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1314450" y="6947763"/>
            <a:ext cx="114300" cy="11430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 txBox="1"/>
          <p:nvPr/>
        </p:nvSpPr>
        <p:spPr>
          <a:xfrm>
            <a:off x="1016000" y="3058872"/>
            <a:ext cx="10382885" cy="468820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2597785">
              <a:lnSpc>
                <a:spcPts val="3829"/>
              </a:lnSpc>
              <a:spcBef>
                <a:spcPts val="434"/>
              </a:spcBef>
              <a:tabLst>
                <a:tab pos="469265" algn="l"/>
                <a:tab pos="1977389" algn="l"/>
                <a:tab pos="2962275" algn="l"/>
                <a:tab pos="3585210" algn="l"/>
                <a:tab pos="5497195" algn="l"/>
              </a:tabLst>
            </a:pPr>
            <a:r>
              <a:rPr sz="3400" b="1" spc="-285" dirty="0">
                <a:solidFill>
                  <a:srgbClr val="ECE6E2"/>
                </a:solidFill>
                <a:latin typeface="Arial"/>
                <a:cs typeface="Arial"/>
              </a:rPr>
              <a:t>A	</a:t>
            </a:r>
            <a:r>
              <a:rPr sz="3400" b="1" spc="5" dirty="0">
                <a:solidFill>
                  <a:srgbClr val="ECE6E2"/>
                </a:solidFill>
                <a:latin typeface="Arial"/>
                <a:cs typeface="Arial"/>
              </a:rPr>
              <a:t>B</a:t>
            </a:r>
            <a:r>
              <a:rPr sz="3400" b="1" spc="-50" dirty="0">
                <a:solidFill>
                  <a:srgbClr val="ECE6E2"/>
                </a:solidFill>
                <a:latin typeface="Arial"/>
                <a:cs typeface="Arial"/>
              </a:rPr>
              <a:t>A</a:t>
            </a:r>
            <a:r>
              <a:rPr sz="3400" b="1" spc="-5" dirty="0">
                <a:solidFill>
                  <a:srgbClr val="ECE6E2"/>
                </a:solidFill>
                <a:latin typeface="Arial"/>
                <a:cs typeface="Arial"/>
              </a:rPr>
              <a:t>S</a:t>
            </a:r>
            <a:r>
              <a:rPr sz="3400" b="1" spc="225" dirty="0">
                <a:solidFill>
                  <a:srgbClr val="ECE6E2"/>
                </a:solidFill>
                <a:latin typeface="Arial"/>
                <a:cs typeface="Arial"/>
              </a:rPr>
              <a:t>I</a:t>
            </a:r>
            <a:r>
              <a:rPr sz="3400" b="1" spc="-325" dirty="0">
                <a:solidFill>
                  <a:srgbClr val="ECE6E2"/>
                </a:solidFill>
                <a:latin typeface="Arial"/>
                <a:cs typeface="Arial"/>
              </a:rPr>
              <a:t>C</a:t>
            </a:r>
            <a:r>
              <a:rPr sz="3400" b="1" dirty="0">
                <a:solidFill>
                  <a:srgbClr val="ECE6E2"/>
                </a:solidFill>
                <a:latin typeface="Arial"/>
                <a:cs typeface="Arial"/>
              </a:rPr>
              <a:t>	</a:t>
            </a:r>
            <a:r>
              <a:rPr sz="3400" b="1" spc="185" dirty="0">
                <a:solidFill>
                  <a:srgbClr val="ECE6E2"/>
                </a:solidFill>
                <a:latin typeface="Arial"/>
                <a:cs typeface="Arial"/>
              </a:rPr>
              <a:t>M</a:t>
            </a:r>
            <a:r>
              <a:rPr sz="3400" b="1" spc="175" dirty="0">
                <a:solidFill>
                  <a:srgbClr val="ECE6E2"/>
                </a:solidFill>
                <a:latin typeface="Arial"/>
                <a:cs typeface="Arial"/>
              </a:rPr>
              <a:t>U</a:t>
            </a:r>
            <a:r>
              <a:rPr sz="3400" b="1" spc="-5" dirty="0">
                <a:solidFill>
                  <a:srgbClr val="ECE6E2"/>
                </a:solidFill>
                <a:latin typeface="Arial"/>
                <a:cs typeface="Arial"/>
              </a:rPr>
              <a:t>S</a:t>
            </a:r>
            <a:r>
              <a:rPr sz="3400" b="1" spc="225" dirty="0">
                <a:solidFill>
                  <a:srgbClr val="ECE6E2"/>
                </a:solidFill>
                <a:latin typeface="Arial"/>
                <a:cs typeface="Arial"/>
              </a:rPr>
              <a:t>I</a:t>
            </a:r>
            <a:r>
              <a:rPr sz="3400" b="1" spc="-325" dirty="0">
                <a:solidFill>
                  <a:srgbClr val="ECE6E2"/>
                </a:solidFill>
                <a:latin typeface="Arial"/>
                <a:cs typeface="Arial"/>
              </a:rPr>
              <a:t>C</a:t>
            </a:r>
            <a:r>
              <a:rPr sz="3400" b="1" dirty="0">
                <a:solidFill>
                  <a:srgbClr val="ECE6E2"/>
                </a:solidFill>
                <a:latin typeface="Arial"/>
                <a:cs typeface="Arial"/>
              </a:rPr>
              <a:t>	</a:t>
            </a:r>
            <a:r>
              <a:rPr sz="3400" b="1" spc="15" dirty="0">
                <a:solidFill>
                  <a:srgbClr val="ECE6E2"/>
                </a:solidFill>
                <a:latin typeface="Arial"/>
                <a:cs typeface="Arial"/>
              </a:rPr>
              <a:t>P</a:t>
            </a:r>
            <a:r>
              <a:rPr sz="3400" b="1" spc="65" dirty="0">
                <a:solidFill>
                  <a:srgbClr val="ECE6E2"/>
                </a:solidFill>
                <a:latin typeface="Arial"/>
                <a:cs typeface="Arial"/>
              </a:rPr>
              <a:t>L</a:t>
            </a:r>
            <a:r>
              <a:rPr sz="3400" b="1" spc="-50" dirty="0">
                <a:solidFill>
                  <a:srgbClr val="ECE6E2"/>
                </a:solidFill>
                <a:latin typeface="Arial"/>
                <a:cs typeface="Arial"/>
              </a:rPr>
              <a:t>A</a:t>
            </a:r>
            <a:r>
              <a:rPr sz="3400" b="1" spc="-10" dirty="0">
                <a:solidFill>
                  <a:srgbClr val="ECE6E2"/>
                </a:solidFill>
                <a:latin typeface="Arial"/>
                <a:cs typeface="Arial"/>
              </a:rPr>
              <a:t>Y</a:t>
            </a:r>
            <a:r>
              <a:rPr sz="3400" b="1" spc="-90" dirty="0">
                <a:solidFill>
                  <a:srgbClr val="ECE6E2"/>
                </a:solidFill>
                <a:latin typeface="Arial"/>
                <a:cs typeface="Arial"/>
              </a:rPr>
              <a:t>E</a:t>
            </a:r>
            <a:r>
              <a:rPr sz="3400" b="1" spc="-120" dirty="0">
                <a:solidFill>
                  <a:srgbClr val="ECE6E2"/>
                </a:solidFill>
                <a:latin typeface="Arial"/>
                <a:cs typeface="Arial"/>
              </a:rPr>
              <a:t>R</a:t>
            </a:r>
            <a:r>
              <a:rPr sz="3400" b="1" dirty="0">
                <a:solidFill>
                  <a:srgbClr val="ECE6E2"/>
                </a:solidFill>
                <a:latin typeface="Arial"/>
                <a:cs typeface="Arial"/>
              </a:rPr>
              <a:t>	</a:t>
            </a:r>
            <a:r>
              <a:rPr sz="3400" b="1" spc="225" dirty="0">
                <a:solidFill>
                  <a:srgbClr val="ECE6E2"/>
                </a:solidFill>
                <a:latin typeface="Arial"/>
                <a:cs typeface="Arial"/>
              </a:rPr>
              <a:t>I</a:t>
            </a:r>
            <a:r>
              <a:rPr sz="3400" b="1" spc="275" dirty="0">
                <a:solidFill>
                  <a:srgbClr val="ECE6E2"/>
                </a:solidFill>
                <a:latin typeface="Arial"/>
                <a:cs typeface="Arial"/>
              </a:rPr>
              <a:t>N</a:t>
            </a:r>
            <a:r>
              <a:rPr sz="3400" b="1" spc="-90" dirty="0">
                <a:solidFill>
                  <a:srgbClr val="ECE6E2"/>
                </a:solidFill>
                <a:latin typeface="Arial"/>
                <a:cs typeface="Arial"/>
              </a:rPr>
              <a:t>C</a:t>
            </a:r>
            <a:r>
              <a:rPr sz="3400" b="1" spc="65" dirty="0">
                <a:solidFill>
                  <a:srgbClr val="ECE6E2"/>
                </a:solidFill>
                <a:latin typeface="Arial"/>
                <a:cs typeface="Arial"/>
              </a:rPr>
              <a:t>L</a:t>
            </a:r>
            <a:r>
              <a:rPr sz="3400" b="1" spc="175" dirty="0">
                <a:solidFill>
                  <a:srgbClr val="ECE6E2"/>
                </a:solidFill>
                <a:latin typeface="Arial"/>
                <a:cs typeface="Arial"/>
              </a:rPr>
              <a:t>U</a:t>
            </a:r>
            <a:r>
              <a:rPr sz="3400" b="1" spc="210" dirty="0">
                <a:solidFill>
                  <a:srgbClr val="ECE6E2"/>
                </a:solidFill>
                <a:latin typeface="Arial"/>
                <a:cs typeface="Arial"/>
              </a:rPr>
              <a:t>D</a:t>
            </a:r>
            <a:r>
              <a:rPr sz="3400" b="1" spc="-90" dirty="0">
                <a:solidFill>
                  <a:srgbClr val="ECE6E2"/>
                </a:solidFill>
                <a:latin typeface="Arial"/>
                <a:cs typeface="Arial"/>
              </a:rPr>
              <a:t>E</a:t>
            </a:r>
            <a:r>
              <a:rPr sz="3400" b="1" spc="-150" dirty="0">
                <a:solidFill>
                  <a:srgbClr val="ECE6E2"/>
                </a:solidFill>
                <a:latin typeface="Arial"/>
                <a:cs typeface="Arial"/>
              </a:rPr>
              <a:t>S  </a:t>
            </a:r>
            <a:r>
              <a:rPr sz="3400" b="1" spc="110" dirty="0">
                <a:solidFill>
                  <a:srgbClr val="ECE6E2"/>
                </a:solidFill>
                <a:latin typeface="Arial"/>
                <a:cs typeface="Arial"/>
              </a:rPr>
              <a:t>FOLLOWING	</a:t>
            </a:r>
            <a:r>
              <a:rPr sz="3400" b="1" spc="20" dirty="0">
                <a:solidFill>
                  <a:srgbClr val="ECE6E2"/>
                </a:solidFill>
                <a:latin typeface="Arial"/>
                <a:cs typeface="Arial"/>
              </a:rPr>
              <a:t>FEATURES	</a:t>
            </a:r>
            <a:r>
              <a:rPr sz="3400" b="1" spc="-204" dirty="0">
                <a:solidFill>
                  <a:srgbClr val="ECE6E2"/>
                </a:solidFill>
                <a:latin typeface="Arial"/>
                <a:cs typeface="Arial"/>
              </a:rPr>
              <a:t>:</a:t>
            </a:r>
            <a:endParaRPr sz="3400" dirty="0">
              <a:latin typeface="Arial"/>
              <a:cs typeface="Arial"/>
            </a:endParaRPr>
          </a:p>
          <a:p>
            <a:pPr marL="594995" marR="419100">
              <a:lnSpc>
                <a:spcPct val="148000"/>
              </a:lnSpc>
              <a:spcBef>
                <a:spcPts val="2615"/>
              </a:spcBef>
            </a:pPr>
            <a:r>
              <a:rPr lang="en-US" sz="2450" i="1" spc="180" dirty="0">
                <a:solidFill>
                  <a:srgbClr val="ECE6E2"/>
                </a:solidFill>
                <a:latin typeface="Verdana"/>
                <a:cs typeface="Verdana"/>
              </a:rPr>
              <a:t>I</a:t>
            </a:r>
            <a:r>
              <a:rPr sz="2450" i="1" spc="180" dirty="0">
                <a:solidFill>
                  <a:srgbClr val="ECE6E2"/>
                </a:solidFill>
                <a:latin typeface="Verdana"/>
                <a:cs typeface="Verdana"/>
              </a:rPr>
              <a:t>t </a:t>
            </a:r>
            <a:r>
              <a:rPr sz="2450" i="1" spc="260" dirty="0">
                <a:solidFill>
                  <a:srgbClr val="ECE6E2"/>
                </a:solidFill>
                <a:latin typeface="Verdana"/>
                <a:cs typeface="Verdana"/>
              </a:rPr>
              <a:t>consist </a:t>
            </a:r>
            <a:r>
              <a:rPr sz="2450" i="1" spc="235" dirty="0">
                <a:solidFill>
                  <a:srgbClr val="ECE6E2"/>
                </a:solidFill>
                <a:latin typeface="Verdana"/>
                <a:cs typeface="Verdana"/>
              </a:rPr>
              <a:t>of </a:t>
            </a:r>
            <a:r>
              <a:rPr sz="2450" i="1" spc="195" dirty="0">
                <a:solidFill>
                  <a:srgbClr val="ECE6E2"/>
                </a:solidFill>
                <a:latin typeface="Verdana"/>
                <a:cs typeface="Verdana"/>
              </a:rPr>
              <a:t>a </a:t>
            </a:r>
            <a:r>
              <a:rPr sz="2450" i="1" spc="265" dirty="0">
                <a:solidFill>
                  <a:srgbClr val="ECE6E2"/>
                </a:solidFill>
                <a:latin typeface="Verdana"/>
                <a:cs typeface="Verdana"/>
              </a:rPr>
              <a:t>play </a:t>
            </a:r>
            <a:r>
              <a:rPr sz="2450" i="1" spc="280" dirty="0">
                <a:solidFill>
                  <a:srgbClr val="ECE6E2"/>
                </a:solidFill>
                <a:latin typeface="Verdana"/>
                <a:cs typeface="Verdana"/>
              </a:rPr>
              <a:t>button</a:t>
            </a:r>
            <a:r>
              <a:rPr sz="2450" i="1" spc="220" dirty="0">
                <a:solidFill>
                  <a:srgbClr val="ECE6E2"/>
                </a:solidFill>
                <a:latin typeface="Verdana"/>
                <a:cs typeface="Verdana"/>
              </a:rPr>
              <a:t>,</a:t>
            </a:r>
            <a:r>
              <a:rPr lang="en-US" sz="2450" i="1" spc="220" dirty="0">
                <a:solidFill>
                  <a:srgbClr val="ECE6E2"/>
                </a:solidFill>
                <a:latin typeface="Verdana"/>
                <a:cs typeface="Verdana"/>
              </a:rPr>
              <a:t> </a:t>
            </a:r>
            <a:r>
              <a:rPr sz="2450" i="1" spc="220" dirty="0">
                <a:solidFill>
                  <a:srgbClr val="ECE6E2"/>
                </a:solidFill>
                <a:latin typeface="Verdana"/>
                <a:cs typeface="Verdana"/>
              </a:rPr>
              <a:t>pause </a:t>
            </a:r>
            <a:r>
              <a:rPr sz="2450" i="1" spc="280" dirty="0">
                <a:solidFill>
                  <a:srgbClr val="ECE6E2"/>
                </a:solidFill>
                <a:latin typeface="Verdana"/>
                <a:cs typeface="Verdana"/>
              </a:rPr>
              <a:t>button</a:t>
            </a:r>
            <a:r>
              <a:rPr sz="2450" i="1" spc="275" dirty="0">
                <a:solidFill>
                  <a:srgbClr val="ECE6E2"/>
                </a:solidFill>
                <a:latin typeface="Verdana"/>
                <a:cs typeface="Verdana"/>
              </a:rPr>
              <a:t>,</a:t>
            </a:r>
            <a:r>
              <a:rPr lang="en-US" sz="2450" i="1" spc="275" dirty="0">
                <a:solidFill>
                  <a:srgbClr val="ECE6E2"/>
                </a:solidFill>
                <a:latin typeface="Verdana"/>
                <a:cs typeface="Verdana"/>
              </a:rPr>
              <a:t> </a:t>
            </a:r>
            <a:r>
              <a:rPr sz="2450" i="1" spc="275" dirty="0">
                <a:solidFill>
                  <a:srgbClr val="ECE6E2"/>
                </a:solidFill>
                <a:latin typeface="Verdana"/>
                <a:cs typeface="Verdana"/>
              </a:rPr>
              <a:t>forward  </a:t>
            </a:r>
            <a:r>
              <a:rPr sz="2450" i="1" spc="290" dirty="0">
                <a:solidFill>
                  <a:srgbClr val="ECE6E2"/>
                </a:solidFill>
                <a:latin typeface="Verdana"/>
                <a:cs typeface="Verdana"/>
              </a:rPr>
              <a:t>and </a:t>
            </a:r>
            <a:r>
              <a:rPr sz="2450" i="1" spc="280" dirty="0">
                <a:solidFill>
                  <a:srgbClr val="ECE6E2"/>
                </a:solidFill>
                <a:latin typeface="Verdana"/>
                <a:cs typeface="Verdana"/>
              </a:rPr>
              <a:t>reverse</a:t>
            </a:r>
            <a:r>
              <a:rPr sz="2450" i="1" spc="245" dirty="0">
                <a:solidFill>
                  <a:srgbClr val="ECE6E2"/>
                </a:solidFill>
                <a:latin typeface="Verdana"/>
                <a:cs typeface="Verdana"/>
              </a:rPr>
              <a:t> </a:t>
            </a:r>
            <a:r>
              <a:rPr sz="2450" i="1" spc="280" dirty="0">
                <a:solidFill>
                  <a:srgbClr val="ECE6E2"/>
                </a:solidFill>
                <a:latin typeface="Verdana"/>
                <a:cs typeface="Verdana"/>
              </a:rPr>
              <a:t>button</a:t>
            </a:r>
            <a:endParaRPr sz="2450" dirty="0">
              <a:latin typeface="Verdana"/>
              <a:cs typeface="Verdana"/>
            </a:endParaRPr>
          </a:p>
          <a:p>
            <a:pPr marL="594995" marR="1032510">
              <a:lnSpc>
                <a:spcPts val="4350"/>
              </a:lnSpc>
              <a:spcBef>
                <a:spcPts val="380"/>
              </a:spcBef>
            </a:pPr>
            <a:r>
              <a:rPr lang="en-US" sz="2450" i="1" spc="110" dirty="0">
                <a:solidFill>
                  <a:srgbClr val="ECE6E2"/>
                </a:solidFill>
                <a:latin typeface="Verdana"/>
                <a:cs typeface="Verdana"/>
              </a:rPr>
              <a:t>I</a:t>
            </a:r>
            <a:r>
              <a:rPr sz="2450" i="1" spc="110" dirty="0">
                <a:solidFill>
                  <a:srgbClr val="ECE6E2"/>
                </a:solidFill>
                <a:latin typeface="Verdana"/>
                <a:cs typeface="Verdana"/>
              </a:rPr>
              <a:t>t </a:t>
            </a:r>
            <a:r>
              <a:rPr sz="2450" i="1" spc="260" dirty="0">
                <a:solidFill>
                  <a:srgbClr val="ECE6E2"/>
                </a:solidFill>
                <a:latin typeface="Verdana"/>
                <a:cs typeface="Verdana"/>
              </a:rPr>
              <a:t>allows </a:t>
            </a:r>
            <a:r>
              <a:rPr sz="2450" i="1" spc="254" dirty="0">
                <a:solidFill>
                  <a:srgbClr val="ECE6E2"/>
                </a:solidFill>
                <a:latin typeface="Verdana"/>
                <a:cs typeface="Verdana"/>
              </a:rPr>
              <a:t>you </a:t>
            </a:r>
            <a:r>
              <a:rPr sz="2450" i="1" spc="235" dirty="0">
                <a:solidFill>
                  <a:srgbClr val="ECE6E2"/>
                </a:solidFill>
                <a:latin typeface="Verdana"/>
                <a:cs typeface="Verdana"/>
              </a:rPr>
              <a:t>to </a:t>
            </a:r>
            <a:r>
              <a:rPr sz="2450" i="1" spc="310" dirty="0">
                <a:solidFill>
                  <a:srgbClr val="ECE6E2"/>
                </a:solidFill>
                <a:latin typeface="Verdana"/>
                <a:cs typeface="Verdana"/>
              </a:rPr>
              <a:t>create </a:t>
            </a:r>
            <a:r>
              <a:rPr sz="2450" i="1" spc="195" dirty="0">
                <a:solidFill>
                  <a:srgbClr val="ECE6E2"/>
                </a:solidFill>
                <a:latin typeface="Verdana"/>
                <a:cs typeface="Verdana"/>
              </a:rPr>
              <a:t>a </a:t>
            </a:r>
            <a:r>
              <a:rPr sz="2450" i="1" spc="300" dirty="0">
                <a:solidFill>
                  <a:srgbClr val="ECE6E2"/>
                </a:solidFill>
                <a:latin typeface="Verdana"/>
                <a:cs typeface="Verdana"/>
              </a:rPr>
              <a:t>well-organized </a:t>
            </a:r>
            <a:r>
              <a:rPr sz="2450" i="1" spc="310" dirty="0">
                <a:solidFill>
                  <a:srgbClr val="ECE6E2"/>
                </a:solidFill>
                <a:latin typeface="Verdana"/>
                <a:cs typeface="Verdana"/>
              </a:rPr>
              <a:t>media </a:t>
            </a:r>
            <a:r>
              <a:rPr sz="2450" i="1" spc="270" dirty="0">
                <a:solidFill>
                  <a:srgbClr val="ECE6E2"/>
                </a:solidFill>
                <a:latin typeface="Verdana"/>
                <a:cs typeface="Verdana"/>
              </a:rPr>
              <a:t>library </a:t>
            </a:r>
            <a:r>
              <a:rPr sz="2450" i="1" spc="280" dirty="0">
                <a:solidFill>
                  <a:srgbClr val="ECE6E2"/>
                </a:solidFill>
                <a:latin typeface="Verdana"/>
                <a:cs typeface="Verdana"/>
              </a:rPr>
              <a:t>from </a:t>
            </a:r>
            <a:r>
              <a:rPr sz="2450" i="1" spc="265" dirty="0">
                <a:solidFill>
                  <a:srgbClr val="ECE6E2"/>
                </a:solidFill>
                <a:latin typeface="Verdana"/>
                <a:cs typeface="Verdana"/>
              </a:rPr>
              <a:t>your </a:t>
            </a:r>
            <a:r>
              <a:rPr sz="2450" i="1" spc="260" dirty="0">
                <a:solidFill>
                  <a:srgbClr val="ECE6E2"/>
                </a:solidFill>
                <a:latin typeface="Verdana"/>
                <a:cs typeface="Verdana"/>
              </a:rPr>
              <a:t>local</a:t>
            </a:r>
            <a:r>
              <a:rPr sz="2450" i="1" spc="250" dirty="0">
                <a:solidFill>
                  <a:srgbClr val="ECE6E2"/>
                </a:solidFill>
                <a:latin typeface="Verdana"/>
                <a:cs typeface="Verdana"/>
              </a:rPr>
              <a:t> collection.</a:t>
            </a:r>
            <a:endParaRPr sz="2450" dirty="0">
              <a:latin typeface="Verdana"/>
              <a:cs typeface="Verdana"/>
            </a:endParaRPr>
          </a:p>
          <a:p>
            <a:pPr marL="594995" marR="5080">
              <a:lnSpc>
                <a:spcPts val="4350"/>
              </a:lnSpc>
            </a:pPr>
            <a:r>
              <a:rPr sz="2450" i="1" spc="30" dirty="0">
                <a:solidFill>
                  <a:srgbClr val="ECE6E2"/>
                </a:solidFill>
                <a:latin typeface="Verdana"/>
                <a:cs typeface="Verdana"/>
              </a:rPr>
              <a:t>It </a:t>
            </a:r>
            <a:r>
              <a:rPr sz="2450" i="1" spc="245" dirty="0">
                <a:solidFill>
                  <a:srgbClr val="ECE6E2"/>
                </a:solidFill>
                <a:latin typeface="Verdana"/>
                <a:cs typeface="Verdana"/>
              </a:rPr>
              <a:t>helps </a:t>
            </a:r>
            <a:r>
              <a:rPr sz="2450" i="1" spc="254" dirty="0">
                <a:solidFill>
                  <a:srgbClr val="ECE6E2"/>
                </a:solidFill>
                <a:latin typeface="Verdana"/>
                <a:cs typeface="Verdana"/>
              </a:rPr>
              <a:t>you </a:t>
            </a:r>
            <a:r>
              <a:rPr sz="2450" i="1" spc="260" dirty="0">
                <a:solidFill>
                  <a:srgbClr val="ECE6E2"/>
                </a:solidFill>
                <a:latin typeface="Verdana"/>
                <a:cs typeface="Verdana"/>
              </a:rPr>
              <a:t>sync </a:t>
            </a:r>
            <a:r>
              <a:rPr sz="2450" i="1" spc="310" dirty="0">
                <a:solidFill>
                  <a:srgbClr val="ECE6E2"/>
                </a:solidFill>
                <a:latin typeface="Verdana"/>
                <a:cs typeface="Verdana"/>
              </a:rPr>
              <a:t>data </a:t>
            </a:r>
            <a:r>
              <a:rPr sz="2450" i="1" spc="275" dirty="0">
                <a:solidFill>
                  <a:srgbClr val="ECE6E2"/>
                </a:solidFill>
                <a:latin typeface="Verdana"/>
                <a:cs typeface="Verdana"/>
              </a:rPr>
              <a:t>with </a:t>
            </a:r>
            <a:r>
              <a:rPr sz="2450" i="1" spc="290" dirty="0">
                <a:solidFill>
                  <a:srgbClr val="ECE6E2"/>
                </a:solidFill>
                <a:latin typeface="Verdana"/>
                <a:cs typeface="Verdana"/>
              </a:rPr>
              <a:t>smartphones and </a:t>
            </a:r>
            <a:r>
              <a:rPr sz="2450" i="1" spc="265" dirty="0">
                <a:solidFill>
                  <a:srgbClr val="ECE6E2"/>
                </a:solidFill>
                <a:latin typeface="Verdana"/>
                <a:cs typeface="Verdana"/>
              </a:rPr>
              <a:t>offers  </a:t>
            </a:r>
            <a:r>
              <a:rPr sz="2450" i="1" spc="260" dirty="0">
                <a:solidFill>
                  <a:srgbClr val="ECE6E2"/>
                </a:solidFill>
                <a:latin typeface="Verdana"/>
                <a:cs typeface="Verdana"/>
              </a:rPr>
              <a:t>easy</a:t>
            </a:r>
            <a:r>
              <a:rPr sz="2450" i="1" spc="265" dirty="0">
                <a:solidFill>
                  <a:srgbClr val="ECE6E2"/>
                </a:solidFill>
                <a:latin typeface="Verdana"/>
                <a:cs typeface="Verdana"/>
              </a:rPr>
              <a:t> </a:t>
            </a:r>
            <a:r>
              <a:rPr sz="2450" i="1" spc="240" dirty="0">
                <a:solidFill>
                  <a:srgbClr val="ECE6E2"/>
                </a:solidFill>
                <a:latin typeface="Verdana"/>
                <a:cs typeface="Verdana"/>
              </a:rPr>
              <a:t>visualization.</a:t>
            </a:r>
            <a:endParaRPr sz="2450" dirty="0">
              <a:latin typeface="Verdana"/>
              <a:cs typeface="Verdan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4691115" y="1"/>
            <a:ext cx="3596883" cy="1028699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pc="-665" dirty="0"/>
              <a:t> </a:t>
            </a:r>
            <a:r>
              <a:rPr spc="-665" dirty="0"/>
              <a:t>WHY </a:t>
            </a:r>
            <a:r>
              <a:rPr spc="260" dirty="0"/>
              <a:t>MUSIC </a:t>
            </a:r>
            <a:r>
              <a:rPr spc="-165" dirty="0"/>
              <a:t>PLAYER</a:t>
            </a:r>
            <a:r>
              <a:rPr spc="-1375" dirty="0"/>
              <a:t> </a:t>
            </a:r>
            <a:r>
              <a:rPr spc="695" dirty="0"/>
              <a:t>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-130167" y="1389302"/>
            <a:ext cx="13453110" cy="1365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8800" spc="-114" dirty="0">
                <a:solidFill>
                  <a:srgbClr val="ECE6E2"/>
                </a:solidFill>
                <a:latin typeface="Trebuchet MS"/>
                <a:cs typeface="Trebuchet MS"/>
              </a:rPr>
              <a:t> </a:t>
            </a:r>
            <a:r>
              <a:rPr sz="8800" spc="-114" dirty="0">
                <a:solidFill>
                  <a:srgbClr val="ECE6E2"/>
                </a:solidFill>
                <a:latin typeface="Trebuchet MS"/>
                <a:cs typeface="Trebuchet MS"/>
              </a:rPr>
              <a:t>IMPORTANT </a:t>
            </a:r>
            <a:r>
              <a:rPr sz="8800" spc="-165" dirty="0">
                <a:solidFill>
                  <a:srgbClr val="ECE6E2"/>
                </a:solidFill>
                <a:latin typeface="Trebuchet MS"/>
                <a:cs typeface="Trebuchet MS"/>
              </a:rPr>
              <a:t>AND </a:t>
            </a:r>
            <a:r>
              <a:rPr sz="8800" spc="229" dirty="0">
                <a:solidFill>
                  <a:srgbClr val="ECE6E2"/>
                </a:solidFill>
                <a:latin typeface="Trebuchet MS"/>
                <a:cs typeface="Trebuchet MS"/>
              </a:rPr>
              <a:t>ITS</a:t>
            </a:r>
            <a:r>
              <a:rPr sz="8800" spc="535" dirty="0">
                <a:solidFill>
                  <a:srgbClr val="ECE6E2"/>
                </a:solidFill>
                <a:latin typeface="Trebuchet MS"/>
                <a:cs typeface="Trebuchet MS"/>
              </a:rPr>
              <a:t> </a:t>
            </a:r>
            <a:r>
              <a:rPr sz="8800" spc="-215" dirty="0">
                <a:solidFill>
                  <a:srgbClr val="ECE6E2"/>
                </a:solidFill>
                <a:latin typeface="Trebuchet MS"/>
                <a:cs typeface="Trebuchet MS"/>
              </a:rPr>
              <a:t>TOOLS</a:t>
            </a:r>
            <a:endParaRPr sz="8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8757" y="3947174"/>
            <a:ext cx="1143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68282" y="5947424"/>
            <a:ext cx="114300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58757" y="6337949"/>
            <a:ext cx="114300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71792" y="3796132"/>
            <a:ext cx="12352020" cy="277685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72110" marR="5080" indent="113030">
              <a:lnSpc>
                <a:spcPct val="103699"/>
              </a:lnSpc>
              <a:spcBef>
                <a:spcPts val="10"/>
              </a:spcBef>
            </a:pPr>
            <a:r>
              <a:rPr sz="2350" i="1" spc="310" dirty="0">
                <a:solidFill>
                  <a:srgbClr val="FF4A3B"/>
                </a:solidFill>
                <a:latin typeface="Verdana"/>
                <a:cs typeface="Verdana"/>
              </a:rPr>
              <a:t>MUSIC </a:t>
            </a:r>
            <a:r>
              <a:rPr sz="2350" i="1" spc="320" dirty="0">
                <a:solidFill>
                  <a:srgbClr val="FF4A3B"/>
                </a:solidFill>
                <a:latin typeface="Verdana"/>
                <a:cs typeface="Verdana"/>
              </a:rPr>
              <a:t>CAN </a:t>
            </a:r>
            <a:r>
              <a:rPr sz="2350" i="1" spc="254" dirty="0">
                <a:solidFill>
                  <a:srgbClr val="FF4A3B"/>
                </a:solidFill>
                <a:latin typeface="Verdana"/>
                <a:cs typeface="Verdana"/>
              </a:rPr>
              <a:t>PROVIDE </a:t>
            </a:r>
            <a:r>
              <a:rPr sz="2350" i="1" spc="275" dirty="0">
                <a:solidFill>
                  <a:srgbClr val="FF4A3B"/>
                </a:solidFill>
                <a:latin typeface="Verdana"/>
                <a:cs typeface="Verdana"/>
              </a:rPr>
              <a:t>AN </a:t>
            </a:r>
            <a:r>
              <a:rPr sz="2350" i="1" spc="254" dirty="0">
                <a:solidFill>
                  <a:srgbClr val="FF4A3B"/>
                </a:solidFill>
                <a:latin typeface="Verdana"/>
                <a:cs typeface="Verdana"/>
              </a:rPr>
              <a:t>ESCAPE </a:t>
            </a:r>
            <a:r>
              <a:rPr sz="2350" i="1" spc="345" dirty="0">
                <a:solidFill>
                  <a:srgbClr val="FF4A3B"/>
                </a:solidFill>
                <a:latin typeface="Verdana"/>
                <a:cs typeface="Verdana"/>
              </a:rPr>
              <a:t>FROM </a:t>
            </a:r>
            <a:r>
              <a:rPr sz="2350" i="1" spc="260" dirty="0">
                <a:solidFill>
                  <a:srgbClr val="FF4A3B"/>
                </a:solidFill>
                <a:latin typeface="Verdana"/>
                <a:cs typeface="Verdana"/>
              </a:rPr>
              <a:t>EVERYDAY </a:t>
            </a:r>
            <a:r>
              <a:rPr sz="2350" i="1" spc="225" dirty="0">
                <a:solidFill>
                  <a:srgbClr val="FF4A3B"/>
                </a:solidFill>
                <a:latin typeface="Verdana"/>
                <a:cs typeface="Verdana"/>
              </a:rPr>
              <a:t>LIFE </a:t>
            </a:r>
            <a:r>
              <a:rPr sz="2350" i="1" spc="265" dirty="0">
                <a:solidFill>
                  <a:srgbClr val="FF4A3B"/>
                </a:solidFill>
                <a:latin typeface="Verdana"/>
                <a:cs typeface="Verdana"/>
              </a:rPr>
              <a:t>OR </a:t>
            </a:r>
            <a:r>
              <a:rPr sz="2350" i="1" spc="275" dirty="0">
                <a:solidFill>
                  <a:srgbClr val="FF4A3B"/>
                </a:solidFill>
                <a:latin typeface="Verdana"/>
                <a:cs typeface="Verdana"/>
              </a:rPr>
              <a:t>AN  </a:t>
            </a:r>
            <a:r>
              <a:rPr sz="2350" i="1" spc="295" dirty="0">
                <a:solidFill>
                  <a:srgbClr val="FF4A3B"/>
                </a:solidFill>
                <a:latin typeface="Verdana"/>
                <a:cs typeface="Verdana"/>
              </a:rPr>
              <a:t>ALTERNATIVE </a:t>
            </a:r>
            <a:r>
              <a:rPr sz="2350" i="1" spc="310" dirty="0">
                <a:solidFill>
                  <a:srgbClr val="FF4A3B"/>
                </a:solidFill>
                <a:latin typeface="Verdana"/>
                <a:cs typeface="Verdana"/>
              </a:rPr>
              <a:t>MEANS </a:t>
            </a:r>
            <a:r>
              <a:rPr sz="2350" i="1" spc="375" dirty="0">
                <a:solidFill>
                  <a:srgbClr val="FF4A3B"/>
                </a:solidFill>
                <a:latin typeface="Verdana"/>
                <a:cs typeface="Verdana"/>
              </a:rPr>
              <a:t>OF </a:t>
            </a:r>
            <a:r>
              <a:rPr sz="2350" i="1" spc="270" dirty="0">
                <a:solidFill>
                  <a:srgbClr val="FF4A3B"/>
                </a:solidFill>
                <a:latin typeface="Verdana"/>
                <a:cs typeface="Verdana"/>
              </a:rPr>
              <a:t>EXPRESSING </a:t>
            </a:r>
            <a:r>
              <a:rPr sz="2350" i="1" spc="305" dirty="0">
                <a:solidFill>
                  <a:srgbClr val="FF4A3B"/>
                </a:solidFill>
                <a:latin typeface="Verdana"/>
                <a:cs typeface="Verdana"/>
              </a:rPr>
              <a:t>ONE'S </a:t>
            </a:r>
            <a:r>
              <a:rPr sz="2350" i="1" spc="515" dirty="0">
                <a:solidFill>
                  <a:srgbClr val="FF4A3B"/>
                </a:solidFill>
                <a:latin typeface="Verdana"/>
                <a:cs typeface="Verdana"/>
              </a:rPr>
              <a:t>OWN</a:t>
            </a:r>
            <a:r>
              <a:rPr sz="2350" i="1" spc="310" dirty="0">
                <a:solidFill>
                  <a:srgbClr val="FF4A3B"/>
                </a:solidFill>
                <a:latin typeface="Verdana"/>
                <a:cs typeface="Verdana"/>
              </a:rPr>
              <a:t> </a:t>
            </a:r>
            <a:r>
              <a:rPr sz="2350" i="1" spc="210" dirty="0">
                <a:solidFill>
                  <a:srgbClr val="FF4A3B"/>
                </a:solidFill>
                <a:latin typeface="Verdana"/>
                <a:cs typeface="Verdana"/>
              </a:rPr>
              <a:t>CAPABILITIES</a:t>
            </a:r>
            <a:endParaRPr sz="23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3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390775" algn="l"/>
              </a:tabLst>
            </a:pPr>
            <a:r>
              <a:rPr sz="3000" i="1" spc="300" dirty="0">
                <a:solidFill>
                  <a:srgbClr val="ECE6E2"/>
                </a:solidFill>
                <a:latin typeface="Arial"/>
                <a:cs typeface="Arial"/>
              </a:rPr>
              <a:t>TOOLS</a:t>
            </a:r>
            <a:r>
              <a:rPr sz="3000" i="1" spc="195" dirty="0">
                <a:solidFill>
                  <a:srgbClr val="ECE6E2"/>
                </a:solidFill>
                <a:latin typeface="Arial"/>
                <a:cs typeface="Arial"/>
              </a:rPr>
              <a:t>:</a:t>
            </a:r>
            <a:endParaRPr sz="3000" dirty="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400"/>
              </a:spcBef>
            </a:pPr>
            <a:r>
              <a:rPr sz="2450" i="1" spc="390" dirty="0">
                <a:solidFill>
                  <a:srgbClr val="FF4A3B"/>
                </a:solidFill>
                <a:latin typeface="Verdana"/>
                <a:cs typeface="Verdana"/>
              </a:rPr>
              <a:t>WE </a:t>
            </a:r>
            <a:r>
              <a:rPr sz="2450" i="1" spc="155" dirty="0">
                <a:solidFill>
                  <a:srgbClr val="FF4A3B"/>
                </a:solidFill>
                <a:latin typeface="Verdana"/>
                <a:cs typeface="Verdana"/>
              </a:rPr>
              <a:t>ARE </a:t>
            </a:r>
            <a:r>
              <a:rPr sz="2450" i="1" spc="320" dirty="0">
                <a:solidFill>
                  <a:srgbClr val="FF4A3B"/>
                </a:solidFill>
                <a:latin typeface="Verdana"/>
                <a:cs typeface="Verdana"/>
              </a:rPr>
              <a:t>USING </a:t>
            </a:r>
            <a:r>
              <a:rPr sz="2450" i="1" spc="375" dirty="0">
                <a:solidFill>
                  <a:srgbClr val="FF4A3B"/>
                </a:solidFill>
                <a:latin typeface="Verdana"/>
                <a:cs typeface="Verdana"/>
              </a:rPr>
              <a:t>PYTHON LANGUAGE </a:t>
            </a:r>
            <a:r>
              <a:rPr sz="2450" i="1" spc="310" dirty="0">
                <a:solidFill>
                  <a:srgbClr val="FF4A3B"/>
                </a:solidFill>
                <a:latin typeface="Verdana"/>
                <a:cs typeface="Verdana"/>
              </a:rPr>
              <a:t>FOR</a:t>
            </a:r>
            <a:r>
              <a:rPr sz="2450" i="1" spc="330" dirty="0">
                <a:solidFill>
                  <a:srgbClr val="FF4A3B"/>
                </a:solidFill>
                <a:latin typeface="Verdana"/>
                <a:cs typeface="Verdana"/>
              </a:rPr>
              <a:t> </a:t>
            </a:r>
            <a:r>
              <a:rPr sz="2450" i="1" spc="229" dirty="0">
                <a:solidFill>
                  <a:srgbClr val="FF4A3B"/>
                </a:solidFill>
                <a:latin typeface="Verdana"/>
                <a:cs typeface="Verdana"/>
              </a:rPr>
              <a:t>THIS</a:t>
            </a:r>
            <a:endParaRPr sz="2450" dirty="0">
              <a:latin typeface="Verdana"/>
              <a:cs typeface="Verdana"/>
            </a:endParaRPr>
          </a:p>
          <a:p>
            <a:pPr marL="372110">
              <a:lnSpc>
                <a:spcPct val="100000"/>
              </a:lnSpc>
              <a:spcBef>
                <a:spcPts val="160"/>
              </a:spcBef>
            </a:pPr>
            <a:r>
              <a:rPr sz="2350" i="1" spc="385" dirty="0">
                <a:solidFill>
                  <a:srgbClr val="FF4A3B"/>
                </a:solidFill>
                <a:latin typeface="Verdana"/>
                <a:cs typeface="Verdana"/>
              </a:rPr>
              <a:t>WE </a:t>
            </a:r>
            <a:r>
              <a:rPr sz="2350" i="1" spc="160" dirty="0">
                <a:solidFill>
                  <a:srgbClr val="FF4A3B"/>
                </a:solidFill>
                <a:latin typeface="Verdana"/>
                <a:cs typeface="Verdana"/>
              </a:rPr>
              <a:t>ARE </a:t>
            </a:r>
            <a:r>
              <a:rPr sz="2350" i="1" spc="320" dirty="0">
                <a:solidFill>
                  <a:srgbClr val="FF4A3B"/>
                </a:solidFill>
                <a:latin typeface="Verdana"/>
                <a:cs typeface="Verdana"/>
              </a:rPr>
              <a:t>USING </a:t>
            </a:r>
            <a:r>
              <a:rPr sz="2350" i="1" spc="295" dirty="0">
                <a:solidFill>
                  <a:srgbClr val="FF4A3B"/>
                </a:solidFill>
                <a:latin typeface="Verdana"/>
                <a:cs typeface="Verdana"/>
              </a:rPr>
              <a:t>PYCHARM </a:t>
            </a:r>
            <a:r>
              <a:rPr sz="2350" i="1" spc="380" dirty="0">
                <a:solidFill>
                  <a:srgbClr val="FF4A3B"/>
                </a:solidFill>
                <a:latin typeface="Verdana"/>
                <a:cs typeface="Verdana"/>
              </a:rPr>
              <a:t>COMMUNITY </a:t>
            </a:r>
            <a:r>
              <a:rPr sz="2350" i="1" spc="240" dirty="0">
                <a:solidFill>
                  <a:srgbClr val="FF4A3B"/>
                </a:solidFill>
                <a:latin typeface="Verdana"/>
                <a:cs typeface="Verdana"/>
              </a:rPr>
              <a:t>EDITION </a:t>
            </a:r>
            <a:r>
              <a:rPr sz="2350" i="1" spc="210" dirty="0">
                <a:solidFill>
                  <a:srgbClr val="FF4A3B"/>
                </a:solidFill>
                <a:latin typeface="Verdana"/>
                <a:cs typeface="Verdana"/>
              </a:rPr>
              <a:t>2020.3.3 </a:t>
            </a:r>
            <a:r>
              <a:rPr sz="2350" i="1" spc="265" dirty="0">
                <a:solidFill>
                  <a:srgbClr val="FF4A3B"/>
                </a:solidFill>
                <a:latin typeface="Verdana"/>
                <a:cs typeface="Verdana"/>
              </a:rPr>
              <a:t>X</a:t>
            </a:r>
            <a:r>
              <a:rPr sz="2350" i="1" spc="560" dirty="0">
                <a:solidFill>
                  <a:srgbClr val="FF4A3B"/>
                </a:solidFill>
                <a:latin typeface="Verdana"/>
                <a:cs typeface="Verdana"/>
              </a:rPr>
              <a:t> </a:t>
            </a:r>
            <a:r>
              <a:rPr sz="2350" i="1" spc="290" dirty="0">
                <a:solidFill>
                  <a:srgbClr val="FF4A3B"/>
                </a:solidFill>
                <a:latin typeface="Verdana"/>
                <a:cs typeface="Verdana"/>
              </a:rPr>
              <a:t>64</a:t>
            </a:r>
            <a:endParaRPr sz="2350" dirty="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480464" y="2861828"/>
            <a:ext cx="77723" cy="776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7801301" y="3267348"/>
            <a:ext cx="77723" cy="776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7667619" y="0"/>
            <a:ext cx="133359" cy="1173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6635872" y="4264707"/>
            <a:ext cx="84764" cy="84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6784428" y="4048682"/>
            <a:ext cx="133497" cy="133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8095000" y="2391985"/>
            <a:ext cx="77799" cy="778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5968730" y="4300060"/>
            <a:ext cx="84910" cy="8504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5342702" y="10138590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0" y="21157"/>
                </a:moveTo>
                <a:lnTo>
                  <a:pt x="1494" y="13050"/>
                </a:lnTo>
                <a:lnTo>
                  <a:pt x="6119" y="6161"/>
                </a:lnTo>
                <a:lnTo>
                  <a:pt x="12780" y="1683"/>
                </a:lnTo>
                <a:lnTo>
                  <a:pt x="20601" y="0"/>
                </a:lnTo>
                <a:lnTo>
                  <a:pt x="28708" y="1495"/>
                </a:lnTo>
                <a:lnTo>
                  <a:pt x="35648" y="6041"/>
                </a:lnTo>
                <a:lnTo>
                  <a:pt x="40117" y="12679"/>
                </a:lnTo>
                <a:lnTo>
                  <a:pt x="41769" y="20531"/>
                </a:lnTo>
                <a:lnTo>
                  <a:pt x="40259" y="28720"/>
                </a:lnTo>
                <a:lnTo>
                  <a:pt x="35712" y="35602"/>
                </a:lnTo>
                <a:lnTo>
                  <a:pt x="29076" y="40064"/>
                </a:lnTo>
                <a:lnTo>
                  <a:pt x="21227" y="41707"/>
                </a:lnTo>
                <a:lnTo>
                  <a:pt x="13038" y="40136"/>
                </a:lnTo>
                <a:lnTo>
                  <a:pt x="6156" y="35589"/>
                </a:lnTo>
                <a:lnTo>
                  <a:pt x="1682" y="28967"/>
                </a:lnTo>
                <a:lnTo>
                  <a:pt x="0" y="21157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6939300" y="1330369"/>
            <a:ext cx="133690" cy="13374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7274178" y="138463"/>
            <a:ext cx="133707" cy="1337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5684495" y="449627"/>
            <a:ext cx="152410" cy="1524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454072" y="535649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822" y="38232"/>
                </a:moveTo>
                <a:lnTo>
                  <a:pt x="0" y="28158"/>
                </a:lnTo>
                <a:lnTo>
                  <a:pt x="1217" y="18141"/>
                </a:lnTo>
                <a:lnTo>
                  <a:pt x="6105" y="9315"/>
                </a:lnTo>
                <a:lnTo>
                  <a:pt x="14294" y="2815"/>
                </a:lnTo>
                <a:lnTo>
                  <a:pt x="24353" y="0"/>
                </a:lnTo>
                <a:lnTo>
                  <a:pt x="34372" y="1215"/>
                </a:lnTo>
                <a:lnTo>
                  <a:pt x="43208" y="6099"/>
                </a:lnTo>
                <a:lnTo>
                  <a:pt x="49717" y="14291"/>
                </a:lnTo>
                <a:lnTo>
                  <a:pt x="52528" y="24355"/>
                </a:lnTo>
                <a:lnTo>
                  <a:pt x="51304" y="34381"/>
                </a:lnTo>
                <a:lnTo>
                  <a:pt x="46417" y="43219"/>
                </a:lnTo>
                <a:lnTo>
                  <a:pt x="38240" y="49721"/>
                </a:lnTo>
                <a:lnTo>
                  <a:pt x="28169" y="52535"/>
                </a:lnTo>
                <a:lnTo>
                  <a:pt x="18149" y="51307"/>
                </a:lnTo>
                <a:lnTo>
                  <a:pt x="9319" y="46414"/>
                </a:lnTo>
                <a:lnTo>
                  <a:pt x="2822" y="38232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96254" y="929128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827" y="38229"/>
                </a:moveTo>
                <a:lnTo>
                  <a:pt x="0" y="28139"/>
                </a:lnTo>
                <a:lnTo>
                  <a:pt x="1223" y="18129"/>
                </a:lnTo>
                <a:lnTo>
                  <a:pt x="6115" y="9321"/>
                </a:lnTo>
                <a:lnTo>
                  <a:pt x="14291" y="2837"/>
                </a:lnTo>
                <a:lnTo>
                  <a:pt x="24374" y="0"/>
                </a:lnTo>
                <a:lnTo>
                  <a:pt x="34373" y="1206"/>
                </a:lnTo>
                <a:lnTo>
                  <a:pt x="43178" y="6096"/>
                </a:lnTo>
                <a:lnTo>
                  <a:pt x="49681" y="14310"/>
                </a:lnTo>
                <a:lnTo>
                  <a:pt x="52502" y="24359"/>
                </a:lnTo>
                <a:lnTo>
                  <a:pt x="51300" y="34363"/>
                </a:lnTo>
                <a:lnTo>
                  <a:pt x="46423" y="43189"/>
                </a:lnTo>
                <a:lnTo>
                  <a:pt x="38217" y="49702"/>
                </a:lnTo>
                <a:lnTo>
                  <a:pt x="28163" y="52510"/>
                </a:lnTo>
                <a:lnTo>
                  <a:pt x="18150" y="51287"/>
                </a:lnTo>
                <a:lnTo>
                  <a:pt x="9323" y="46403"/>
                </a:lnTo>
                <a:lnTo>
                  <a:pt x="2827" y="38229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222189" y="825535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796" y="38242"/>
                </a:moveTo>
                <a:lnTo>
                  <a:pt x="0" y="28180"/>
                </a:lnTo>
                <a:lnTo>
                  <a:pt x="1250" y="18152"/>
                </a:lnTo>
                <a:lnTo>
                  <a:pt x="6160" y="9310"/>
                </a:lnTo>
                <a:lnTo>
                  <a:pt x="14344" y="2808"/>
                </a:lnTo>
                <a:lnTo>
                  <a:pt x="24397" y="0"/>
                </a:lnTo>
                <a:lnTo>
                  <a:pt x="34410" y="1223"/>
                </a:lnTo>
                <a:lnTo>
                  <a:pt x="43237" y="6107"/>
                </a:lnTo>
                <a:lnTo>
                  <a:pt x="49733" y="14280"/>
                </a:lnTo>
                <a:lnTo>
                  <a:pt x="52543" y="24336"/>
                </a:lnTo>
                <a:lnTo>
                  <a:pt x="51321" y="34350"/>
                </a:lnTo>
                <a:lnTo>
                  <a:pt x="46440" y="43177"/>
                </a:lnTo>
                <a:lnTo>
                  <a:pt x="38269" y="49673"/>
                </a:lnTo>
                <a:lnTo>
                  <a:pt x="28203" y="52487"/>
                </a:lnTo>
                <a:lnTo>
                  <a:pt x="18161" y="51278"/>
                </a:lnTo>
                <a:lnTo>
                  <a:pt x="9305" y="46409"/>
                </a:lnTo>
                <a:lnTo>
                  <a:pt x="2796" y="38242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413494" y="8106057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083" y="41755"/>
                </a:moveTo>
                <a:lnTo>
                  <a:pt x="0" y="30747"/>
                </a:lnTo>
                <a:lnTo>
                  <a:pt x="1332" y="19810"/>
                </a:lnTo>
                <a:lnTo>
                  <a:pt x="6672" y="10179"/>
                </a:lnTo>
                <a:lnTo>
                  <a:pt x="15608" y="3088"/>
                </a:lnTo>
                <a:lnTo>
                  <a:pt x="26612" y="0"/>
                </a:lnTo>
                <a:lnTo>
                  <a:pt x="37554" y="1319"/>
                </a:lnTo>
                <a:lnTo>
                  <a:pt x="47197" y="6652"/>
                </a:lnTo>
                <a:lnTo>
                  <a:pt x="54305" y="15605"/>
                </a:lnTo>
                <a:lnTo>
                  <a:pt x="57388" y="26613"/>
                </a:lnTo>
                <a:lnTo>
                  <a:pt x="56051" y="37552"/>
                </a:lnTo>
                <a:lnTo>
                  <a:pt x="50702" y="47188"/>
                </a:lnTo>
                <a:lnTo>
                  <a:pt x="41747" y="54289"/>
                </a:lnTo>
                <a:lnTo>
                  <a:pt x="30762" y="57368"/>
                </a:lnTo>
                <a:lnTo>
                  <a:pt x="19830" y="56043"/>
                </a:lnTo>
                <a:lnTo>
                  <a:pt x="10190" y="50708"/>
                </a:lnTo>
                <a:lnTo>
                  <a:pt x="3083" y="41755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1378774" y="785356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7109" y="29555"/>
                </a:moveTo>
                <a:lnTo>
                  <a:pt x="0" y="15629"/>
                </a:lnTo>
                <a:lnTo>
                  <a:pt x="2740" y="7082"/>
                </a:lnTo>
                <a:lnTo>
                  <a:pt x="16613" y="0"/>
                </a:lnTo>
                <a:lnTo>
                  <a:pt x="25144" y="2793"/>
                </a:lnTo>
                <a:lnTo>
                  <a:pt x="32253" y="16719"/>
                </a:lnTo>
                <a:lnTo>
                  <a:pt x="29470" y="25183"/>
                </a:lnTo>
                <a:lnTo>
                  <a:pt x="15597" y="32265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318318" y="850718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7109" y="29472"/>
                </a:moveTo>
                <a:lnTo>
                  <a:pt x="0" y="15546"/>
                </a:lnTo>
                <a:lnTo>
                  <a:pt x="2733" y="7107"/>
                </a:lnTo>
                <a:lnTo>
                  <a:pt x="16656" y="0"/>
                </a:lnTo>
                <a:lnTo>
                  <a:pt x="25177" y="2692"/>
                </a:lnTo>
                <a:lnTo>
                  <a:pt x="32287" y="16619"/>
                </a:lnTo>
                <a:lnTo>
                  <a:pt x="29470" y="25100"/>
                </a:lnTo>
                <a:lnTo>
                  <a:pt x="15547" y="32207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2038593" y="9698122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7066" y="29472"/>
                </a:moveTo>
                <a:lnTo>
                  <a:pt x="0" y="15629"/>
                </a:lnTo>
                <a:lnTo>
                  <a:pt x="2690" y="7107"/>
                </a:lnTo>
                <a:lnTo>
                  <a:pt x="16613" y="0"/>
                </a:lnTo>
                <a:lnTo>
                  <a:pt x="25094" y="2818"/>
                </a:lnTo>
                <a:lnTo>
                  <a:pt x="32161" y="16661"/>
                </a:lnTo>
                <a:lnTo>
                  <a:pt x="29470" y="25183"/>
                </a:lnTo>
                <a:lnTo>
                  <a:pt x="15547" y="32291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508674" y="920483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7066" y="29472"/>
                </a:moveTo>
                <a:lnTo>
                  <a:pt x="0" y="15629"/>
                </a:lnTo>
                <a:lnTo>
                  <a:pt x="2774" y="7065"/>
                </a:lnTo>
                <a:lnTo>
                  <a:pt x="16613" y="0"/>
                </a:lnTo>
                <a:lnTo>
                  <a:pt x="25177" y="2776"/>
                </a:lnTo>
                <a:lnTo>
                  <a:pt x="32244" y="16619"/>
                </a:lnTo>
                <a:lnTo>
                  <a:pt x="29470" y="25183"/>
                </a:lnTo>
                <a:lnTo>
                  <a:pt x="15630" y="32248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1516128" y="94917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7066" y="29472"/>
                </a:moveTo>
                <a:lnTo>
                  <a:pt x="0" y="15629"/>
                </a:lnTo>
                <a:lnTo>
                  <a:pt x="2774" y="7065"/>
                </a:lnTo>
                <a:lnTo>
                  <a:pt x="16613" y="0"/>
                </a:lnTo>
                <a:lnTo>
                  <a:pt x="25177" y="2776"/>
                </a:lnTo>
                <a:lnTo>
                  <a:pt x="32244" y="16619"/>
                </a:lnTo>
                <a:lnTo>
                  <a:pt x="29470" y="25183"/>
                </a:lnTo>
                <a:lnTo>
                  <a:pt x="15630" y="32248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827947" y="6237406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7066" y="29472"/>
                </a:moveTo>
                <a:lnTo>
                  <a:pt x="0" y="15629"/>
                </a:lnTo>
                <a:lnTo>
                  <a:pt x="2740" y="7082"/>
                </a:lnTo>
                <a:lnTo>
                  <a:pt x="16613" y="0"/>
                </a:lnTo>
                <a:lnTo>
                  <a:pt x="25144" y="2793"/>
                </a:lnTo>
                <a:lnTo>
                  <a:pt x="32211" y="16636"/>
                </a:lnTo>
                <a:lnTo>
                  <a:pt x="29470" y="25183"/>
                </a:lnTo>
                <a:lnTo>
                  <a:pt x="15597" y="32265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0" y="9875480"/>
            <a:ext cx="68934" cy="902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456067" y="7933333"/>
            <a:ext cx="90284" cy="902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503446" y="8352949"/>
            <a:ext cx="90305" cy="903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3" name="object 33"/>
          <p:cNvGrpSpPr/>
          <p:nvPr/>
        </p:nvGrpSpPr>
        <p:grpSpPr>
          <a:xfrm>
            <a:off x="14886981" y="4513260"/>
            <a:ext cx="3401060" cy="5577205"/>
            <a:chOff x="14886981" y="4513260"/>
            <a:chExt cx="3401060" cy="5577205"/>
          </a:xfrm>
        </p:grpSpPr>
        <p:sp>
          <p:nvSpPr>
            <p:cNvPr id="34" name="object 34"/>
            <p:cNvSpPr/>
            <p:nvPr/>
          </p:nvSpPr>
          <p:spPr>
            <a:xfrm>
              <a:off x="18035334" y="9131976"/>
              <a:ext cx="77723" cy="7775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6142638" y="7938809"/>
              <a:ext cx="77743" cy="778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16461914" y="9447030"/>
              <a:ext cx="77723" cy="7777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16310039" y="5907417"/>
              <a:ext cx="77857" cy="7782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16745364" y="5628511"/>
              <a:ext cx="77800" cy="7777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16575127" y="7494853"/>
              <a:ext cx="1713230" cy="2470150"/>
            </a:xfrm>
            <a:custGeom>
              <a:avLst/>
              <a:gdLst/>
              <a:ahLst/>
              <a:cxnLst/>
              <a:rect l="l" t="t" r="r" b="b"/>
              <a:pathLst>
                <a:path w="1713230" h="2470150">
                  <a:moveTo>
                    <a:pt x="41694" y="1623999"/>
                  </a:moveTo>
                  <a:lnTo>
                    <a:pt x="40055" y="1616138"/>
                  </a:lnTo>
                  <a:lnTo>
                    <a:pt x="35585" y="1609509"/>
                  </a:lnTo>
                  <a:lnTo>
                    <a:pt x="28714" y="1604949"/>
                  </a:lnTo>
                  <a:lnTo>
                    <a:pt x="20523" y="1603451"/>
                  </a:lnTo>
                  <a:lnTo>
                    <a:pt x="12674" y="1605102"/>
                  </a:lnTo>
                  <a:lnTo>
                    <a:pt x="6045" y="1609572"/>
                  </a:lnTo>
                  <a:lnTo>
                    <a:pt x="1498" y="1616506"/>
                  </a:lnTo>
                  <a:lnTo>
                    <a:pt x="0" y="1624622"/>
                  </a:lnTo>
                  <a:lnTo>
                    <a:pt x="1689" y="1632432"/>
                  </a:lnTo>
                  <a:lnTo>
                    <a:pt x="6159" y="1639049"/>
                  </a:lnTo>
                  <a:lnTo>
                    <a:pt x="13042" y="1643595"/>
                  </a:lnTo>
                  <a:lnTo>
                    <a:pt x="21145" y="1645170"/>
                  </a:lnTo>
                  <a:lnTo>
                    <a:pt x="28956" y="1643532"/>
                  </a:lnTo>
                  <a:lnTo>
                    <a:pt x="35572" y="1639074"/>
                  </a:lnTo>
                  <a:lnTo>
                    <a:pt x="40119" y="1632191"/>
                  </a:lnTo>
                  <a:lnTo>
                    <a:pt x="41694" y="1623999"/>
                  </a:lnTo>
                  <a:close/>
                </a:path>
                <a:path w="1713230" h="2470150">
                  <a:moveTo>
                    <a:pt x="1676666" y="20574"/>
                  </a:moveTo>
                  <a:lnTo>
                    <a:pt x="1675015" y="12750"/>
                  </a:lnTo>
                  <a:lnTo>
                    <a:pt x="1670545" y="6121"/>
                  </a:lnTo>
                  <a:lnTo>
                    <a:pt x="1663611" y="1524"/>
                  </a:lnTo>
                  <a:lnTo>
                    <a:pt x="1655445" y="0"/>
                  </a:lnTo>
                  <a:lnTo>
                    <a:pt x="1647621" y="1651"/>
                  </a:lnTo>
                  <a:lnTo>
                    <a:pt x="1640992" y="6121"/>
                  </a:lnTo>
                  <a:lnTo>
                    <a:pt x="1636395" y="13068"/>
                  </a:lnTo>
                  <a:lnTo>
                    <a:pt x="1634896" y="21183"/>
                  </a:lnTo>
                  <a:lnTo>
                    <a:pt x="1636585" y="28994"/>
                  </a:lnTo>
                  <a:lnTo>
                    <a:pt x="1641055" y="35610"/>
                  </a:lnTo>
                  <a:lnTo>
                    <a:pt x="1647939" y="40157"/>
                  </a:lnTo>
                  <a:lnTo>
                    <a:pt x="1656105" y="41732"/>
                  </a:lnTo>
                  <a:lnTo>
                    <a:pt x="1663928" y="40093"/>
                  </a:lnTo>
                  <a:lnTo>
                    <a:pt x="1670558" y="35623"/>
                  </a:lnTo>
                  <a:lnTo>
                    <a:pt x="1675155" y="28740"/>
                  </a:lnTo>
                  <a:lnTo>
                    <a:pt x="1676666" y="20574"/>
                  </a:lnTo>
                  <a:close/>
                </a:path>
                <a:path w="1713230" h="2470150">
                  <a:moveTo>
                    <a:pt x="1686369" y="2448966"/>
                  </a:moveTo>
                  <a:lnTo>
                    <a:pt x="1684718" y="2441117"/>
                  </a:lnTo>
                  <a:lnTo>
                    <a:pt x="1680248" y="2434475"/>
                  </a:lnTo>
                  <a:lnTo>
                    <a:pt x="1673301" y="2429929"/>
                  </a:lnTo>
                  <a:lnTo>
                    <a:pt x="1665198" y="2428430"/>
                  </a:lnTo>
                  <a:lnTo>
                    <a:pt x="1657388" y="2430119"/>
                  </a:lnTo>
                  <a:lnTo>
                    <a:pt x="1650771" y="2434590"/>
                  </a:lnTo>
                  <a:lnTo>
                    <a:pt x="1646224" y="2441473"/>
                  </a:lnTo>
                  <a:lnTo>
                    <a:pt x="1644650" y="2449588"/>
                  </a:lnTo>
                  <a:lnTo>
                    <a:pt x="1646301" y="2457399"/>
                  </a:lnTo>
                  <a:lnTo>
                    <a:pt x="1650758" y="2464028"/>
                  </a:lnTo>
                  <a:lnTo>
                    <a:pt x="1657629" y="2468575"/>
                  </a:lnTo>
                  <a:lnTo>
                    <a:pt x="1665808" y="2470150"/>
                  </a:lnTo>
                  <a:lnTo>
                    <a:pt x="1673618" y="2468499"/>
                  </a:lnTo>
                  <a:lnTo>
                    <a:pt x="1680248" y="2464041"/>
                  </a:lnTo>
                  <a:lnTo>
                    <a:pt x="1684858" y="2457158"/>
                  </a:lnTo>
                  <a:lnTo>
                    <a:pt x="1686369" y="2448966"/>
                  </a:lnTo>
                  <a:close/>
                </a:path>
                <a:path w="1713230" h="2470150">
                  <a:moveTo>
                    <a:pt x="1702790" y="443738"/>
                  </a:moveTo>
                  <a:lnTo>
                    <a:pt x="1701126" y="435927"/>
                  </a:lnTo>
                  <a:lnTo>
                    <a:pt x="1696631" y="429298"/>
                  </a:lnTo>
                  <a:lnTo>
                    <a:pt x="1689671" y="424764"/>
                  </a:lnTo>
                  <a:lnTo>
                    <a:pt x="1681556" y="423189"/>
                  </a:lnTo>
                  <a:lnTo>
                    <a:pt x="1673758" y="424840"/>
                  </a:lnTo>
                  <a:lnTo>
                    <a:pt x="1667141" y="429348"/>
                  </a:lnTo>
                  <a:lnTo>
                    <a:pt x="1662595" y="436308"/>
                  </a:lnTo>
                  <a:lnTo>
                    <a:pt x="1661083" y="444411"/>
                  </a:lnTo>
                  <a:lnTo>
                    <a:pt x="1662734" y="452221"/>
                  </a:lnTo>
                  <a:lnTo>
                    <a:pt x="1667205" y="458851"/>
                  </a:lnTo>
                  <a:lnTo>
                    <a:pt x="1674139" y="463397"/>
                  </a:lnTo>
                  <a:lnTo>
                    <a:pt x="1682242" y="464908"/>
                  </a:lnTo>
                  <a:lnTo>
                    <a:pt x="1690052" y="463257"/>
                  </a:lnTo>
                  <a:lnTo>
                    <a:pt x="1696669" y="458787"/>
                  </a:lnTo>
                  <a:lnTo>
                    <a:pt x="1701215" y="451840"/>
                  </a:lnTo>
                  <a:lnTo>
                    <a:pt x="1702790" y="443738"/>
                  </a:lnTo>
                  <a:close/>
                </a:path>
                <a:path w="1713230" h="2470150">
                  <a:moveTo>
                    <a:pt x="1712874" y="2013089"/>
                  </a:moveTo>
                  <a:lnTo>
                    <a:pt x="1670761" y="2023198"/>
                  </a:lnTo>
                  <a:lnTo>
                    <a:pt x="1658340" y="2053844"/>
                  </a:lnTo>
                  <a:lnTo>
                    <a:pt x="1661693" y="2069807"/>
                  </a:lnTo>
                  <a:lnTo>
                    <a:pt x="1670799" y="2083320"/>
                  </a:lnTo>
                  <a:lnTo>
                    <a:pt x="1684883" y="2092629"/>
                  </a:lnTo>
                  <a:lnTo>
                    <a:pt x="1701482" y="2095677"/>
                  </a:lnTo>
                  <a:lnTo>
                    <a:pt x="1712874" y="2093252"/>
                  </a:lnTo>
                  <a:lnTo>
                    <a:pt x="1712874" y="2013089"/>
                  </a:lnTo>
                  <a:close/>
                </a:path>
              </a:pathLst>
            </a:custGeom>
            <a:solidFill>
              <a:srgbClr val="ECE6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15558428" y="8644451"/>
              <a:ext cx="133632" cy="13375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15891495" y="7036155"/>
              <a:ext cx="133688" cy="13375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16860452" y="9208821"/>
              <a:ext cx="133627" cy="13375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16045546" y="4513260"/>
              <a:ext cx="133685" cy="13368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14886981" y="4622627"/>
              <a:ext cx="3400439" cy="546734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5280" y="2"/>
            <a:ext cx="9142730" cy="10287000"/>
          </a:xfrm>
          <a:custGeom>
            <a:avLst/>
            <a:gdLst/>
            <a:ahLst/>
            <a:cxnLst/>
            <a:rect l="l" t="t" r="r" b="b"/>
            <a:pathLst>
              <a:path w="9142730" h="10287000">
                <a:moveTo>
                  <a:pt x="0" y="10287000"/>
                </a:moveTo>
                <a:lnTo>
                  <a:pt x="9142719" y="10287000"/>
                </a:lnTo>
                <a:lnTo>
                  <a:pt x="9142719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20202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78492" y="340476"/>
            <a:ext cx="7374255" cy="239585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080">
              <a:lnSpc>
                <a:spcPts val="9310"/>
              </a:lnSpc>
              <a:spcBef>
                <a:spcPts val="440"/>
              </a:spcBef>
            </a:pPr>
            <a:r>
              <a:rPr sz="7800" spc="-500" dirty="0">
                <a:solidFill>
                  <a:srgbClr val="FF4A3B"/>
                </a:solidFill>
              </a:rPr>
              <a:t>WHAT </a:t>
            </a:r>
            <a:r>
              <a:rPr sz="7800" spc="615" dirty="0">
                <a:solidFill>
                  <a:srgbClr val="FF4A3B"/>
                </a:solidFill>
              </a:rPr>
              <a:t>IS </a:t>
            </a:r>
            <a:r>
              <a:rPr sz="7800" spc="-295" dirty="0">
                <a:solidFill>
                  <a:srgbClr val="FF4A3B"/>
                </a:solidFill>
              </a:rPr>
              <a:t>PYTHON  </a:t>
            </a:r>
            <a:r>
              <a:rPr sz="7800" spc="-150" dirty="0">
                <a:solidFill>
                  <a:srgbClr val="FF4A3B"/>
                </a:solidFill>
              </a:rPr>
              <a:t>AND</a:t>
            </a:r>
            <a:r>
              <a:rPr sz="7800" spc="60" dirty="0">
                <a:solidFill>
                  <a:srgbClr val="FF4A3B"/>
                </a:solidFill>
              </a:rPr>
              <a:t> </a:t>
            </a:r>
            <a:r>
              <a:rPr sz="7800" spc="-195" dirty="0">
                <a:solidFill>
                  <a:srgbClr val="FF4A3B"/>
                </a:solidFill>
              </a:rPr>
              <a:t>PYCHARM</a:t>
            </a:r>
            <a:endParaRPr sz="7800" dirty="0"/>
          </a:p>
        </p:txBody>
      </p:sp>
      <p:sp>
        <p:nvSpPr>
          <p:cNvPr id="4" name="object 4"/>
          <p:cNvSpPr txBox="1"/>
          <p:nvPr/>
        </p:nvSpPr>
        <p:spPr>
          <a:xfrm>
            <a:off x="9378492" y="3359218"/>
            <a:ext cx="7564755" cy="139954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>
              <a:lnSpc>
                <a:spcPts val="3529"/>
              </a:lnSpc>
              <a:spcBef>
                <a:spcPts val="415"/>
              </a:spcBef>
              <a:tabLst>
                <a:tab pos="1466215" algn="l"/>
                <a:tab pos="1929130" algn="l"/>
                <a:tab pos="2472690" algn="l"/>
                <a:tab pos="3215640" algn="l"/>
                <a:tab pos="6321425" algn="l"/>
              </a:tabLst>
            </a:pPr>
            <a:r>
              <a:rPr sz="3100" b="1" spc="40" dirty="0">
                <a:solidFill>
                  <a:srgbClr val="ECE6E2"/>
                </a:solidFill>
                <a:latin typeface="Arial"/>
                <a:cs typeface="Arial"/>
              </a:rPr>
              <a:t>P</a:t>
            </a:r>
            <a:r>
              <a:rPr sz="3100" b="1" spc="15" dirty="0">
                <a:solidFill>
                  <a:srgbClr val="ECE6E2"/>
                </a:solidFill>
                <a:latin typeface="Arial"/>
                <a:cs typeface="Arial"/>
              </a:rPr>
              <a:t>Y</a:t>
            </a:r>
            <a:r>
              <a:rPr sz="3100" b="1" spc="285" dirty="0">
                <a:solidFill>
                  <a:srgbClr val="ECE6E2"/>
                </a:solidFill>
                <a:latin typeface="Arial"/>
                <a:cs typeface="Arial"/>
              </a:rPr>
              <a:t>T</a:t>
            </a:r>
            <a:r>
              <a:rPr sz="3100" b="1" spc="229" dirty="0">
                <a:solidFill>
                  <a:srgbClr val="ECE6E2"/>
                </a:solidFill>
                <a:latin typeface="Arial"/>
                <a:cs typeface="Arial"/>
              </a:rPr>
              <a:t>H</a:t>
            </a:r>
            <a:r>
              <a:rPr sz="3100" b="1" spc="185" dirty="0">
                <a:solidFill>
                  <a:srgbClr val="ECE6E2"/>
                </a:solidFill>
                <a:latin typeface="Arial"/>
                <a:cs typeface="Arial"/>
              </a:rPr>
              <a:t>O</a:t>
            </a:r>
            <a:r>
              <a:rPr sz="3100" b="1" spc="65" dirty="0">
                <a:solidFill>
                  <a:srgbClr val="ECE6E2"/>
                </a:solidFill>
                <a:latin typeface="Arial"/>
                <a:cs typeface="Arial"/>
              </a:rPr>
              <a:t>N</a:t>
            </a:r>
            <a:r>
              <a:rPr sz="3100" b="1" dirty="0">
                <a:solidFill>
                  <a:srgbClr val="ECE6E2"/>
                </a:solidFill>
                <a:latin typeface="Arial"/>
                <a:cs typeface="Arial"/>
              </a:rPr>
              <a:t>	</a:t>
            </a:r>
            <a:r>
              <a:rPr sz="3100" b="1" spc="215" dirty="0">
                <a:solidFill>
                  <a:srgbClr val="ECE6E2"/>
                </a:solidFill>
                <a:latin typeface="Arial"/>
                <a:cs typeface="Arial"/>
              </a:rPr>
              <a:t>I</a:t>
            </a:r>
            <a:r>
              <a:rPr sz="3100" b="1" spc="-195" dirty="0">
                <a:solidFill>
                  <a:srgbClr val="ECE6E2"/>
                </a:solidFill>
                <a:latin typeface="Arial"/>
                <a:cs typeface="Arial"/>
              </a:rPr>
              <a:t>S</a:t>
            </a:r>
            <a:r>
              <a:rPr sz="3100" b="1" dirty="0">
                <a:solidFill>
                  <a:srgbClr val="ECE6E2"/>
                </a:solidFill>
                <a:latin typeface="Arial"/>
                <a:cs typeface="Arial"/>
              </a:rPr>
              <a:t>	</a:t>
            </a:r>
            <a:r>
              <a:rPr sz="3100" b="1" spc="-20" dirty="0">
                <a:solidFill>
                  <a:srgbClr val="ECE6E2"/>
                </a:solidFill>
                <a:latin typeface="Arial"/>
                <a:cs typeface="Arial"/>
              </a:rPr>
              <a:t>A</a:t>
            </a:r>
            <a:r>
              <a:rPr sz="3100" b="1" spc="65" dirty="0">
                <a:solidFill>
                  <a:srgbClr val="ECE6E2"/>
                </a:solidFill>
                <a:latin typeface="Arial"/>
                <a:cs typeface="Arial"/>
              </a:rPr>
              <a:t>N</a:t>
            </a:r>
            <a:r>
              <a:rPr sz="3100" b="1" dirty="0">
                <a:solidFill>
                  <a:srgbClr val="ECE6E2"/>
                </a:solidFill>
                <a:latin typeface="Arial"/>
                <a:cs typeface="Arial"/>
              </a:rPr>
              <a:t>	</a:t>
            </a:r>
            <a:r>
              <a:rPr sz="3100" b="1" spc="215" dirty="0">
                <a:solidFill>
                  <a:srgbClr val="ECE6E2"/>
                </a:solidFill>
                <a:latin typeface="Arial"/>
                <a:cs typeface="Arial"/>
              </a:rPr>
              <a:t>I</a:t>
            </a:r>
            <a:r>
              <a:rPr sz="3100" b="1" spc="280" dirty="0">
                <a:solidFill>
                  <a:srgbClr val="ECE6E2"/>
                </a:solidFill>
                <a:latin typeface="Arial"/>
                <a:cs typeface="Arial"/>
              </a:rPr>
              <a:t>N</a:t>
            </a:r>
            <a:r>
              <a:rPr sz="3100" b="1" spc="285" dirty="0">
                <a:solidFill>
                  <a:srgbClr val="ECE6E2"/>
                </a:solidFill>
                <a:latin typeface="Arial"/>
                <a:cs typeface="Arial"/>
              </a:rPr>
              <a:t>T</a:t>
            </a:r>
            <a:r>
              <a:rPr sz="3100" b="1" spc="-60" dirty="0">
                <a:solidFill>
                  <a:srgbClr val="ECE6E2"/>
                </a:solidFill>
                <a:latin typeface="Arial"/>
                <a:cs typeface="Arial"/>
              </a:rPr>
              <a:t>E</a:t>
            </a:r>
            <a:r>
              <a:rPr sz="3100" b="1" spc="130" dirty="0">
                <a:solidFill>
                  <a:srgbClr val="ECE6E2"/>
                </a:solidFill>
                <a:latin typeface="Arial"/>
                <a:cs typeface="Arial"/>
              </a:rPr>
              <a:t>R</a:t>
            </a:r>
            <a:r>
              <a:rPr sz="3100" b="1" spc="40" dirty="0">
                <a:solidFill>
                  <a:srgbClr val="ECE6E2"/>
                </a:solidFill>
                <a:latin typeface="Arial"/>
                <a:cs typeface="Arial"/>
              </a:rPr>
              <a:t>P</a:t>
            </a:r>
            <a:r>
              <a:rPr sz="3100" b="1" spc="130" dirty="0">
                <a:solidFill>
                  <a:srgbClr val="ECE6E2"/>
                </a:solidFill>
                <a:latin typeface="Arial"/>
                <a:cs typeface="Arial"/>
              </a:rPr>
              <a:t>R</a:t>
            </a:r>
            <a:r>
              <a:rPr sz="3100" b="1" spc="-60" dirty="0">
                <a:solidFill>
                  <a:srgbClr val="ECE6E2"/>
                </a:solidFill>
                <a:latin typeface="Arial"/>
                <a:cs typeface="Arial"/>
              </a:rPr>
              <a:t>E</a:t>
            </a:r>
            <a:r>
              <a:rPr sz="3100" b="1" spc="285" dirty="0">
                <a:solidFill>
                  <a:srgbClr val="ECE6E2"/>
                </a:solidFill>
                <a:latin typeface="Arial"/>
                <a:cs typeface="Arial"/>
              </a:rPr>
              <a:t>T</a:t>
            </a:r>
            <a:r>
              <a:rPr sz="3100" b="1" spc="-60" dirty="0">
                <a:solidFill>
                  <a:srgbClr val="ECE6E2"/>
                </a:solidFill>
                <a:latin typeface="Arial"/>
                <a:cs typeface="Arial"/>
              </a:rPr>
              <a:t>E</a:t>
            </a:r>
            <a:r>
              <a:rPr sz="3100" b="1" spc="5" dirty="0">
                <a:solidFill>
                  <a:srgbClr val="ECE6E2"/>
                </a:solidFill>
                <a:latin typeface="Arial"/>
                <a:cs typeface="Arial"/>
              </a:rPr>
              <a:t>D</a:t>
            </a:r>
            <a:r>
              <a:rPr sz="3100" b="1" dirty="0">
                <a:solidFill>
                  <a:srgbClr val="ECE6E2"/>
                </a:solidFill>
                <a:latin typeface="Arial"/>
                <a:cs typeface="Arial"/>
              </a:rPr>
              <a:t>	</a:t>
            </a:r>
            <a:r>
              <a:rPr sz="3100" b="1" spc="229" dirty="0">
                <a:solidFill>
                  <a:srgbClr val="ECE6E2"/>
                </a:solidFill>
                <a:latin typeface="Arial"/>
                <a:cs typeface="Arial"/>
              </a:rPr>
              <a:t>H</a:t>
            </a:r>
            <a:r>
              <a:rPr sz="3100" b="1" spc="215" dirty="0">
                <a:solidFill>
                  <a:srgbClr val="ECE6E2"/>
                </a:solidFill>
                <a:latin typeface="Arial"/>
                <a:cs typeface="Arial"/>
              </a:rPr>
              <a:t>I</a:t>
            </a:r>
            <a:r>
              <a:rPr sz="3100" b="1" spc="-15" dirty="0">
                <a:solidFill>
                  <a:srgbClr val="ECE6E2"/>
                </a:solidFill>
                <a:latin typeface="Arial"/>
                <a:cs typeface="Arial"/>
              </a:rPr>
              <a:t>G</a:t>
            </a:r>
            <a:r>
              <a:rPr sz="3100" b="1" spc="229" dirty="0">
                <a:solidFill>
                  <a:srgbClr val="ECE6E2"/>
                </a:solidFill>
                <a:latin typeface="Arial"/>
                <a:cs typeface="Arial"/>
              </a:rPr>
              <a:t>H</a:t>
            </a:r>
            <a:r>
              <a:rPr sz="3100" b="1" spc="185" dirty="0">
                <a:solidFill>
                  <a:srgbClr val="ECE6E2"/>
                </a:solidFill>
                <a:latin typeface="Arial"/>
                <a:cs typeface="Arial"/>
              </a:rPr>
              <a:t>-  </a:t>
            </a:r>
            <a:r>
              <a:rPr sz="3100" b="1" spc="20" dirty="0">
                <a:solidFill>
                  <a:srgbClr val="ECE6E2"/>
                </a:solidFill>
                <a:latin typeface="Arial"/>
                <a:cs typeface="Arial"/>
              </a:rPr>
              <a:t>LEVEL	</a:t>
            </a:r>
            <a:r>
              <a:rPr sz="3100" b="1" spc="75" dirty="0">
                <a:solidFill>
                  <a:srgbClr val="ECE6E2"/>
                </a:solidFill>
                <a:latin typeface="Arial"/>
                <a:cs typeface="Arial"/>
              </a:rPr>
              <a:t>GENERAL-PURPOSE</a:t>
            </a:r>
            <a:endParaRPr sz="3100" dirty="0">
              <a:latin typeface="Arial"/>
              <a:cs typeface="Arial"/>
            </a:endParaRPr>
          </a:p>
          <a:p>
            <a:pPr marL="12700">
              <a:lnSpc>
                <a:spcPts val="3435"/>
              </a:lnSpc>
              <a:tabLst>
                <a:tab pos="3415029" algn="l"/>
              </a:tabLst>
            </a:pPr>
            <a:r>
              <a:rPr sz="3100" b="1" spc="100" dirty="0">
                <a:solidFill>
                  <a:srgbClr val="ECE6E2"/>
                </a:solidFill>
                <a:latin typeface="Arial"/>
                <a:cs typeface="Arial"/>
              </a:rPr>
              <a:t>PROGRAMMING	</a:t>
            </a:r>
            <a:r>
              <a:rPr sz="3100" b="1" spc="25" dirty="0">
                <a:solidFill>
                  <a:srgbClr val="ECE6E2"/>
                </a:solidFill>
                <a:latin typeface="Arial"/>
                <a:cs typeface="Arial"/>
              </a:rPr>
              <a:t>LANGUAGE</a:t>
            </a:r>
            <a:endParaRPr sz="31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78492" y="5601086"/>
            <a:ext cx="8246109" cy="3272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300"/>
              </a:lnSpc>
              <a:spcBef>
                <a:spcPts val="95"/>
              </a:spcBef>
            </a:pPr>
            <a:r>
              <a:rPr sz="3150" spc="220" dirty="0">
                <a:solidFill>
                  <a:srgbClr val="ECE6E2"/>
                </a:solidFill>
                <a:latin typeface="Arial"/>
                <a:cs typeface="Arial"/>
              </a:rPr>
              <a:t>PyCharm </a:t>
            </a:r>
            <a:r>
              <a:rPr sz="3150" spc="35" dirty="0">
                <a:solidFill>
                  <a:srgbClr val="ECE6E2"/>
                </a:solidFill>
                <a:latin typeface="Arial"/>
                <a:cs typeface="Arial"/>
              </a:rPr>
              <a:t>is </a:t>
            </a:r>
            <a:r>
              <a:rPr sz="3150" spc="204" dirty="0">
                <a:solidFill>
                  <a:srgbClr val="ECE6E2"/>
                </a:solidFill>
                <a:latin typeface="Arial"/>
                <a:cs typeface="Arial"/>
              </a:rPr>
              <a:t>an </a:t>
            </a:r>
            <a:r>
              <a:rPr sz="3150" spc="280" dirty="0">
                <a:solidFill>
                  <a:srgbClr val="ECE6E2"/>
                </a:solidFill>
                <a:latin typeface="Arial"/>
                <a:cs typeface="Arial"/>
              </a:rPr>
              <a:t>integrated </a:t>
            </a:r>
            <a:r>
              <a:rPr sz="3150" spc="270" dirty="0">
                <a:solidFill>
                  <a:srgbClr val="ECE6E2"/>
                </a:solidFill>
                <a:latin typeface="Arial"/>
                <a:cs typeface="Arial"/>
              </a:rPr>
              <a:t>development  </a:t>
            </a:r>
            <a:r>
              <a:rPr sz="3150" spc="265" dirty="0">
                <a:solidFill>
                  <a:srgbClr val="ECE6E2"/>
                </a:solidFill>
                <a:latin typeface="Arial"/>
                <a:cs typeface="Arial"/>
              </a:rPr>
              <a:t>environment </a:t>
            </a:r>
            <a:r>
              <a:rPr sz="3150" spc="120" dirty="0">
                <a:solidFill>
                  <a:srgbClr val="ECE6E2"/>
                </a:solidFill>
                <a:latin typeface="Arial"/>
                <a:cs typeface="Arial"/>
              </a:rPr>
              <a:t>(IDE) </a:t>
            </a:r>
            <a:r>
              <a:rPr sz="3150" spc="165" dirty="0">
                <a:solidFill>
                  <a:srgbClr val="ECE6E2"/>
                </a:solidFill>
                <a:latin typeface="Arial"/>
                <a:cs typeface="Arial"/>
              </a:rPr>
              <a:t>used </a:t>
            </a:r>
            <a:r>
              <a:rPr sz="3150" spc="120" dirty="0">
                <a:solidFill>
                  <a:srgbClr val="ECE6E2"/>
                </a:solidFill>
                <a:latin typeface="Arial"/>
                <a:cs typeface="Arial"/>
              </a:rPr>
              <a:t>in </a:t>
            </a:r>
            <a:r>
              <a:rPr sz="3150" spc="285" dirty="0">
                <a:solidFill>
                  <a:srgbClr val="ECE6E2"/>
                </a:solidFill>
                <a:latin typeface="Arial"/>
                <a:cs typeface="Arial"/>
              </a:rPr>
              <a:t>computer  </a:t>
            </a:r>
            <a:r>
              <a:rPr sz="3150" spc="295" dirty="0">
                <a:solidFill>
                  <a:srgbClr val="ECE6E2"/>
                </a:solidFill>
                <a:latin typeface="Arial"/>
                <a:cs typeface="Arial"/>
              </a:rPr>
              <a:t>programming, </a:t>
            </a:r>
            <a:r>
              <a:rPr sz="3150" spc="235" dirty="0">
                <a:solidFill>
                  <a:srgbClr val="ECE6E2"/>
                </a:solidFill>
                <a:latin typeface="Arial"/>
                <a:cs typeface="Arial"/>
              </a:rPr>
              <a:t>specifically </a:t>
            </a:r>
            <a:r>
              <a:rPr sz="3150" spc="300" dirty="0">
                <a:solidFill>
                  <a:srgbClr val="ECE6E2"/>
                </a:solidFill>
                <a:latin typeface="Arial"/>
                <a:cs typeface="Arial"/>
              </a:rPr>
              <a:t>for </a:t>
            </a:r>
            <a:r>
              <a:rPr sz="3150" spc="204" dirty="0">
                <a:solidFill>
                  <a:srgbClr val="ECE6E2"/>
                </a:solidFill>
                <a:latin typeface="Arial"/>
                <a:cs typeface="Arial"/>
              </a:rPr>
              <a:t>the  </a:t>
            </a:r>
            <a:r>
              <a:rPr sz="3150" spc="229" dirty="0">
                <a:solidFill>
                  <a:srgbClr val="ECE6E2"/>
                </a:solidFill>
                <a:latin typeface="Arial"/>
                <a:cs typeface="Arial"/>
              </a:rPr>
              <a:t>Python </a:t>
            </a:r>
            <a:r>
              <a:rPr sz="3150" spc="225" dirty="0">
                <a:solidFill>
                  <a:srgbClr val="ECE6E2"/>
                </a:solidFill>
                <a:latin typeface="Arial"/>
                <a:cs typeface="Arial"/>
              </a:rPr>
              <a:t>language. </a:t>
            </a:r>
            <a:r>
              <a:rPr sz="3150" spc="145" dirty="0">
                <a:solidFill>
                  <a:srgbClr val="ECE6E2"/>
                </a:solidFill>
                <a:latin typeface="Arial"/>
                <a:cs typeface="Arial"/>
              </a:rPr>
              <a:t>It </a:t>
            </a:r>
            <a:r>
              <a:rPr sz="3150" spc="35" dirty="0">
                <a:solidFill>
                  <a:srgbClr val="ECE6E2"/>
                </a:solidFill>
                <a:latin typeface="Arial"/>
                <a:cs typeface="Arial"/>
              </a:rPr>
              <a:t>is </a:t>
            </a:r>
            <a:r>
              <a:rPr sz="3150" spc="245" dirty="0">
                <a:solidFill>
                  <a:srgbClr val="ECE6E2"/>
                </a:solidFill>
                <a:latin typeface="Arial"/>
                <a:cs typeface="Arial"/>
              </a:rPr>
              <a:t>developed </a:t>
            </a:r>
            <a:r>
              <a:rPr sz="3150" spc="280" dirty="0">
                <a:solidFill>
                  <a:srgbClr val="ECE6E2"/>
                </a:solidFill>
                <a:latin typeface="Arial"/>
                <a:cs typeface="Arial"/>
              </a:rPr>
              <a:t>by </a:t>
            </a:r>
            <a:r>
              <a:rPr sz="3150" spc="204" dirty="0">
                <a:solidFill>
                  <a:srgbClr val="ECE6E2"/>
                </a:solidFill>
                <a:latin typeface="Arial"/>
                <a:cs typeface="Arial"/>
              </a:rPr>
              <a:t>the  </a:t>
            </a:r>
            <a:r>
              <a:rPr sz="3150" spc="114" dirty="0">
                <a:solidFill>
                  <a:srgbClr val="ECE6E2"/>
                </a:solidFill>
                <a:latin typeface="Arial"/>
                <a:cs typeface="Arial"/>
              </a:rPr>
              <a:t>Czech </a:t>
            </a:r>
            <a:r>
              <a:rPr sz="3150" spc="305" dirty="0">
                <a:solidFill>
                  <a:srgbClr val="ECE6E2"/>
                </a:solidFill>
                <a:latin typeface="Arial"/>
                <a:cs typeface="Arial"/>
              </a:rPr>
              <a:t>company</a:t>
            </a:r>
            <a:r>
              <a:rPr sz="3150" spc="605" dirty="0">
                <a:solidFill>
                  <a:srgbClr val="ECE6E2"/>
                </a:solidFill>
                <a:latin typeface="Arial"/>
                <a:cs typeface="Arial"/>
              </a:rPr>
              <a:t> </a:t>
            </a:r>
            <a:r>
              <a:rPr sz="3150" spc="240" dirty="0">
                <a:solidFill>
                  <a:srgbClr val="ECE6E2"/>
                </a:solidFill>
                <a:latin typeface="Arial"/>
                <a:cs typeface="Arial"/>
              </a:rPr>
              <a:t>JetBrains</a:t>
            </a:r>
            <a:endParaRPr sz="315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2"/>
            <a:ext cx="9145905" cy="10287000"/>
          </a:xfrm>
          <a:custGeom>
            <a:avLst/>
            <a:gdLst/>
            <a:ahLst/>
            <a:cxnLst/>
            <a:rect l="l" t="t" r="r" b="b"/>
            <a:pathLst>
              <a:path w="9145905" h="10287000">
                <a:moveTo>
                  <a:pt x="9145280" y="10286997"/>
                </a:moveTo>
                <a:lnTo>
                  <a:pt x="0" y="10286997"/>
                </a:lnTo>
                <a:lnTo>
                  <a:pt x="0" y="0"/>
                </a:lnTo>
                <a:lnTo>
                  <a:pt x="9145280" y="0"/>
                </a:lnTo>
                <a:lnTo>
                  <a:pt x="9145280" y="10286997"/>
                </a:lnTo>
                <a:close/>
              </a:path>
            </a:pathLst>
          </a:custGeom>
          <a:solidFill>
            <a:srgbClr val="FF4A3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6511483" y="1819889"/>
            <a:ext cx="387985" cy="3841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000" spc="10" dirty="0">
                <a:solidFill>
                  <a:srgbClr val="202029"/>
                </a:solidFill>
                <a:latin typeface="Arial"/>
                <a:cs typeface="Arial"/>
              </a:rPr>
              <a:t>Item</a:t>
            </a:r>
            <a:r>
              <a:rPr sz="1000" spc="-60" dirty="0">
                <a:solidFill>
                  <a:srgbClr val="202029"/>
                </a:solidFill>
                <a:latin typeface="Arial"/>
                <a:cs typeface="Arial"/>
              </a:rPr>
              <a:t> </a:t>
            </a:r>
            <a:r>
              <a:rPr sz="1000" spc="10" dirty="0">
                <a:solidFill>
                  <a:srgbClr val="202029"/>
                </a:solidFill>
                <a:latin typeface="Arial"/>
                <a:cs typeface="Arial"/>
              </a:rPr>
              <a:t>1</a:t>
            </a:r>
            <a:endParaRPr sz="1000" dirty="0">
              <a:latin typeface="Arial"/>
              <a:cs typeface="Arial"/>
            </a:endParaRPr>
          </a:p>
          <a:p>
            <a:pPr marL="62865">
              <a:lnSpc>
                <a:spcPct val="100000"/>
              </a:lnSpc>
              <a:spcBef>
                <a:spcPts val="210"/>
              </a:spcBef>
            </a:pPr>
            <a:r>
              <a:rPr sz="1000" spc="15" dirty="0">
                <a:solidFill>
                  <a:srgbClr val="202029"/>
                </a:solidFill>
                <a:latin typeface="Arial"/>
                <a:cs typeface="Arial"/>
              </a:rPr>
              <a:t>20%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08803" y="5812607"/>
            <a:ext cx="387985" cy="3841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000" spc="10" dirty="0">
                <a:solidFill>
                  <a:srgbClr val="202029"/>
                </a:solidFill>
                <a:latin typeface="Arial"/>
                <a:cs typeface="Arial"/>
              </a:rPr>
              <a:t>Item</a:t>
            </a:r>
            <a:r>
              <a:rPr sz="1000" spc="-60" dirty="0">
                <a:solidFill>
                  <a:srgbClr val="202029"/>
                </a:solidFill>
                <a:latin typeface="Arial"/>
                <a:cs typeface="Arial"/>
              </a:rPr>
              <a:t> </a:t>
            </a:r>
            <a:r>
              <a:rPr sz="1000" spc="10" dirty="0">
                <a:solidFill>
                  <a:srgbClr val="202029"/>
                </a:solidFill>
                <a:latin typeface="Arial"/>
                <a:cs typeface="Arial"/>
              </a:rPr>
              <a:t>2</a:t>
            </a:r>
            <a:endParaRPr sz="1000" dirty="0">
              <a:latin typeface="Arial"/>
              <a:cs typeface="Arial"/>
            </a:endParaRPr>
          </a:p>
          <a:p>
            <a:pPr marL="62865">
              <a:lnSpc>
                <a:spcPct val="100000"/>
              </a:lnSpc>
              <a:spcBef>
                <a:spcPts val="210"/>
              </a:spcBef>
            </a:pPr>
            <a:r>
              <a:rPr sz="1000" spc="15" dirty="0">
                <a:solidFill>
                  <a:srgbClr val="202029"/>
                </a:solidFill>
                <a:latin typeface="Arial"/>
                <a:cs typeface="Arial"/>
              </a:rPr>
              <a:t>20%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12386" y="8280207"/>
            <a:ext cx="387985" cy="3841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000" spc="10" dirty="0">
                <a:solidFill>
                  <a:srgbClr val="202029"/>
                </a:solidFill>
                <a:latin typeface="Arial"/>
                <a:cs typeface="Arial"/>
              </a:rPr>
              <a:t>Item</a:t>
            </a:r>
            <a:r>
              <a:rPr sz="1000" spc="-60" dirty="0">
                <a:solidFill>
                  <a:srgbClr val="202029"/>
                </a:solidFill>
                <a:latin typeface="Arial"/>
                <a:cs typeface="Arial"/>
              </a:rPr>
              <a:t> </a:t>
            </a:r>
            <a:r>
              <a:rPr sz="1000" spc="10" dirty="0">
                <a:solidFill>
                  <a:srgbClr val="202029"/>
                </a:solidFill>
                <a:latin typeface="Arial"/>
                <a:cs typeface="Arial"/>
              </a:rPr>
              <a:t>3</a:t>
            </a:r>
            <a:endParaRPr sz="1000" dirty="0">
              <a:latin typeface="Arial"/>
              <a:cs typeface="Arial"/>
            </a:endParaRPr>
          </a:p>
          <a:p>
            <a:pPr marL="62865">
              <a:lnSpc>
                <a:spcPct val="100000"/>
              </a:lnSpc>
              <a:spcBef>
                <a:spcPts val="210"/>
              </a:spcBef>
            </a:pPr>
            <a:r>
              <a:rPr sz="1000" spc="15" dirty="0">
                <a:solidFill>
                  <a:srgbClr val="202029"/>
                </a:solidFill>
                <a:latin typeface="Arial"/>
                <a:cs typeface="Arial"/>
              </a:rPr>
              <a:t>20%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6000" y="5812607"/>
            <a:ext cx="387985" cy="3841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000" spc="10" dirty="0">
                <a:solidFill>
                  <a:srgbClr val="202029"/>
                </a:solidFill>
                <a:latin typeface="Arial"/>
                <a:cs typeface="Arial"/>
              </a:rPr>
              <a:t>Item</a:t>
            </a:r>
            <a:r>
              <a:rPr sz="1000" spc="-60" dirty="0">
                <a:solidFill>
                  <a:srgbClr val="202029"/>
                </a:solidFill>
                <a:latin typeface="Arial"/>
                <a:cs typeface="Arial"/>
              </a:rPr>
              <a:t> </a:t>
            </a:r>
            <a:r>
              <a:rPr sz="1000" spc="10" dirty="0">
                <a:solidFill>
                  <a:srgbClr val="202029"/>
                </a:solidFill>
                <a:latin typeface="Arial"/>
                <a:cs typeface="Arial"/>
              </a:rPr>
              <a:t>4</a:t>
            </a:r>
            <a:endParaRPr sz="1000" dirty="0">
              <a:latin typeface="Arial"/>
              <a:cs typeface="Arial"/>
            </a:endParaRPr>
          </a:p>
          <a:p>
            <a:pPr marL="62865">
              <a:lnSpc>
                <a:spcPct val="100000"/>
              </a:lnSpc>
              <a:spcBef>
                <a:spcPts val="210"/>
              </a:spcBef>
            </a:pPr>
            <a:r>
              <a:rPr sz="1000" spc="15" dirty="0">
                <a:solidFill>
                  <a:srgbClr val="202029"/>
                </a:solidFill>
                <a:latin typeface="Arial"/>
                <a:cs typeface="Arial"/>
              </a:rPr>
              <a:t>20%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13308" y="1819889"/>
            <a:ext cx="387985" cy="3841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000" spc="10" dirty="0">
                <a:solidFill>
                  <a:srgbClr val="202029"/>
                </a:solidFill>
                <a:latin typeface="Arial"/>
                <a:cs typeface="Arial"/>
              </a:rPr>
              <a:t>Item</a:t>
            </a:r>
            <a:r>
              <a:rPr sz="1000" spc="-60" dirty="0">
                <a:solidFill>
                  <a:srgbClr val="202029"/>
                </a:solidFill>
                <a:latin typeface="Arial"/>
                <a:cs typeface="Arial"/>
              </a:rPr>
              <a:t> </a:t>
            </a:r>
            <a:r>
              <a:rPr sz="1000" spc="10" dirty="0">
                <a:solidFill>
                  <a:srgbClr val="202029"/>
                </a:solidFill>
                <a:latin typeface="Arial"/>
                <a:cs typeface="Arial"/>
              </a:rPr>
              <a:t>5</a:t>
            </a:r>
            <a:endParaRPr sz="1000" dirty="0">
              <a:latin typeface="Arial"/>
              <a:cs typeface="Arial"/>
            </a:endParaRPr>
          </a:p>
          <a:p>
            <a:pPr marL="62865">
              <a:lnSpc>
                <a:spcPct val="100000"/>
              </a:lnSpc>
              <a:spcBef>
                <a:spcPts val="210"/>
              </a:spcBef>
            </a:pPr>
            <a:r>
              <a:rPr sz="1000" spc="15" dirty="0">
                <a:solidFill>
                  <a:srgbClr val="202029"/>
                </a:solidFill>
                <a:latin typeface="Arial"/>
                <a:cs typeface="Arial"/>
              </a:rPr>
              <a:t>20%</a:t>
            </a:r>
            <a:endParaRPr sz="100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368260" y="1626061"/>
            <a:ext cx="6472555" cy="6537325"/>
            <a:chOff x="1368260" y="1626061"/>
            <a:chExt cx="6472555" cy="6537325"/>
          </a:xfrm>
        </p:grpSpPr>
        <p:sp>
          <p:nvSpPr>
            <p:cNvPr id="13" name="object 13"/>
            <p:cNvSpPr/>
            <p:nvPr/>
          </p:nvSpPr>
          <p:spPr>
            <a:xfrm>
              <a:off x="4606131" y="1626061"/>
              <a:ext cx="3183255" cy="3298190"/>
            </a:xfrm>
            <a:custGeom>
              <a:avLst/>
              <a:gdLst/>
              <a:ahLst/>
              <a:cxnLst/>
              <a:rect l="l" t="t" r="r" b="b"/>
              <a:pathLst>
                <a:path w="3183254" h="3298190">
                  <a:moveTo>
                    <a:pt x="0" y="3297600"/>
                  </a:moveTo>
                  <a:lnTo>
                    <a:pt x="0" y="0"/>
                  </a:lnTo>
                  <a:lnTo>
                    <a:pt x="635589" y="61830"/>
                  </a:lnTo>
                  <a:lnTo>
                    <a:pt x="3183206" y="2436603"/>
                  </a:lnTo>
                  <a:lnTo>
                    <a:pt x="0" y="3297600"/>
                  </a:lnTo>
                  <a:close/>
                </a:path>
              </a:pathLst>
            </a:custGeom>
            <a:solidFill>
              <a:srgbClr val="ECE6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606131" y="3904647"/>
              <a:ext cx="3234690" cy="3780790"/>
            </a:xfrm>
            <a:custGeom>
              <a:avLst/>
              <a:gdLst/>
              <a:ahLst/>
              <a:cxnLst/>
              <a:rect l="l" t="t" r="r" b="b"/>
              <a:pathLst>
                <a:path w="3234690" h="3780790">
                  <a:moveTo>
                    <a:pt x="1802534" y="3780359"/>
                  </a:moveTo>
                  <a:lnTo>
                    <a:pt x="0" y="1019014"/>
                  </a:lnTo>
                  <a:lnTo>
                    <a:pt x="3136216" y="0"/>
                  </a:lnTo>
                  <a:lnTo>
                    <a:pt x="3230643" y="357837"/>
                  </a:lnTo>
                  <a:lnTo>
                    <a:pt x="3234307" y="1662013"/>
                  </a:lnTo>
                  <a:close/>
                </a:path>
              </a:pathLst>
            </a:custGeom>
            <a:solidFill>
              <a:srgbClr val="D5CCC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536936" y="4923662"/>
              <a:ext cx="4008120" cy="3239770"/>
            </a:xfrm>
            <a:custGeom>
              <a:avLst/>
              <a:gdLst/>
              <a:ahLst/>
              <a:cxnLst/>
              <a:rect l="l" t="t" r="r" b="b"/>
              <a:pathLst>
                <a:path w="4008120" h="3239770">
                  <a:moveTo>
                    <a:pt x="2722960" y="3232147"/>
                  </a:moveTo>
                  <a:lnTo>
                    <a:pt x="1451824" y="3239299"/>
                  </a:lnTo>
                  <a:lnTo>
                    <a:pt x="0" y="2567610"/>
                  </a:lnTo>
                  <a:lnTo>
                    <a:pt x="2069194" y="0"/>
                  </a:lnTo>
                  <a:lnTo>
                    <a:pt x="4007491" y="2667824"/>
                  </a:lnTo>
                  <a:close/>
                </a:path>
              </a:pathLst>
            </a:custGeom>
            <a:solidFill>
              <a:srgbClr val="BCB3B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368260" y="3749175"/>
              <a:ext cx="3237865" cy="3842385"/>
            </a:xfrm>
            <a:custGeom>
              <a:avLst/>
              <a:gdLst/>
              <a:ahLst/>
              <a:cxnLst/>
              <a:rect l="l" t="t" r="r" b="b"/>
              <a:pathLst>
                <a:path w="3237865" h="3842384">
                  <a:moveTo>
                    <a:pt x="1299590" y="3842311"/>
                  </a:moveTo>
                  <a:lnTo>
                    <a:pt x="4235" y="1820850"/>
                  </a:lnTo>
                  <a:lnTo>
                    <a:pt x="0" y="549695"/>
                  </a:lnTo>
                  <a:lnTo>
                    <a:pt x="156514" y="0"/>
                  </a:lnTo>
                  <a:lnTo>
                    <a:pt x="3237870" y="1174486"/>
                  </a:lnTo>
                  <a:close/>
                </a:path>
              </a:pathLst>
            </a:custGeom>
            <a:solidFill>
              <a:srgbClr val="A29A9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469926" y="1626062"/>
              <a:ext cx="3136265" cy="3298190"/>
            </a:xfrm>
            <a:custGeom>
              <a:avLst/>
              <a:gdLst/>
              <a:ahLst/>
              <a:cxnLst/>
              <a:rect l="l" t="t" r="r" b="b"/>
              <a:pathLst>
                <a:path w="3136265" h="3298190">
                  <a:moveTo>
                    <a:pt x="3136204" y="3297600"/>
                  </a:moveTo>
                  <a:lnTo>
                    <a:pt x="0" y="2278585"/>
                  </a:lnTo>
                  <a:lnTo>
                    <a:pt x="3135874" y="0"/>
                  </a:lnTo>
                  <a:close/>
                </a:path>
              </a:pathLst>
            </a:custGeom>
            <a:solidFill>
              <a:srgbClr val="8A838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3800" y="160907"/>
            <a:ext cx="10976610" cy="1365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b="1" i="1" u="sng" spc="695" dirty="0" smtClean="0">
                <a:ln>
                  <a:solidFill>
                    <a:srgbClr val="FF0000"/>
                  </a:solidFill>
                </a:ln>
                <a:solidFill>
                  <a:schemeClr val="bg2"/>
                </a:solidFill>
              </a:rPr>
              <a:t>Libraries</a:t>
            </a:r>
            <a:r>
              <a:rPr lang="en-US" b="1" i="1" u="sng" spc="695" dirty="0" smtClean="0">
                <a:solidFill>
                  <a:schemeClr val="bg2"/>
                </a:solidFill>
              </a:rPr>
              <a:t> </a:t>
            </a:r>
            <a:endParaRPr b="1" i="1" u="sng" spc="695" dirty="0">
              <a:solidFill>
                <a:schemeClr val="bg2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480464" y="2861828"/>
            <a:ext cx="77723" cy="77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7801301" y="3267348"/>
            <a:ext cx="77723" cy="77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7667619" y="0"/>
            <a:ext cx="133359" cy="1173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6635872" y="4264707"/>
            <a:ext cx="84764" cy="849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6784428" y="4048682"/>
            <a:ext cx="133497" cy="133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8095000" y="2391985"/>
            <a:ext cx="77799" cy="77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5968730" y="4300060"/>
            <a:ext cx="84910" cy="850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5342702" y="10138590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0" y="21157"/>
                </a:moveTo>
                <a:lnTo>
                  <a:pt x="1494" y="13050"/>
                </a:lnTo>
                <a:lnTo>
                  <a:pt x="6119" y="6161"/>
                </a:lnTo>
                <a:lnTo>
                  <a:pt x="12780" y="1683"/>
                </a:lnTo>
                <a:lnTo>
                  <a:pt x="20601" y="0"/>
                </a:lnTo>
                <a:lnTo>
                  <a:pt x="28708" y="1495"/>
                </a:lnTo>
                <a:lnTo>
                  <a:pt x="35648" y="6041"/>
                </a:lnTo>
                <a:lnTo>
                  <a:pt x="40117" y="12679"/>
                </a:lnTo>
                <a:lnTo>
                  <a:pt x="41769" y="20531"/>
                </a:lnTo>
                <a:lnTo>
                  <a:pt x="40259" y="28720"/>
                </a:lnTo>
                <a:lnTo>
                  <a:pt x="35712" y="35602"/>
                </a:lnTo>
                <a:lnTo>
                  <a:pt x="29076" y="40064"/>
                </a:lnTo>
                <a:lnTo>
                  <a:pt x="21227" y="41707"/>
                </a:lnTo>
                <a:lnTo>
                  <a:pt x="13038" y="40136"/>
                </a:lnTo>
                <a:lnTo>
                  <a:pt x="6156" y="35589"/>
                </a:lnTo>
                <a:lnTo>
                  <a:pt x="1682" y="28967"/>
                </a:lnTo>
                <a:lnTo>
                  <a:pt x="0" y="21157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6939300" y="1330369"/>
            <a:ext cx="133690" cy="1337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7274178" y="138463"/>
            <a:ext cx="133707" cy="1337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5684495" y="449627"/>
            <a:ext cx="152410" cy="1524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454072" y="535649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822" y="38232"/>
                </a:moveTo>
                <a:lnTo>
                  <a:pt x="0" y="28158"/>
                </a:lnTo>
                <a:lnTo>
                  <a:pt x="1217" y="18141"/>
                </a:lnTo>
                <a:lnTo>
                  <a:pt x="6105" y="9315"/>
                </a:lnTo>
                <a:lnTo>
                  <a:pt x="14294" y="2815"/>
                </a:lnTo>
                <a:lnTo>
                  <a:pt x="24353" y="0"/>
                </a:lnTo>
                <a:lnTo>
                  <a:pt x="34372" y="1215"/>
                </a:lnTo>
                <a:lnTo>
                  <a:pt x="43208" y="6099"/>
                </a:lnTo>
                <a:lnTo>
                  <a:pt x="49717" y="14291"/>
                </a:lnTo>
                <a:lnTo>
                  <a:pt x="52528" y="24355"/>
                </a:lnTo>
                <a:lnTo>
                  <a:pt x="51304" y="34381"/>
                </a:lnTo>
                <a:lnTo>
                  <a:pt x="46417" y="43219"/>
                </a:lnTo>
                <a:lnTo>
                  <a:pt x="38240" y="49721"/>
                </a:lnTo>
                <a:lnTo>
                  <a:pt x="28169" y="52535"/>
                </a:lnTo>
                <a:lnTo>
                  <a:pt x="18149" y="51307"/>
                </a:lnTo>
                <a:lnTo>
                  <a:pt x="9319" y="46414"/>
                </a:lnTo>
                <a:lnTo>
                  <a:pt x="2822" y="38232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96254" y="929128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827" y="38229"/>
                </a:moveTo>
                <a:lnTo>
                  <a:pt x="0" y="28139"/>
                </a:lnTo>
                <a:lnTo>
                  <a:pt x="1223" y="18129"/>
                </a:lnTo>
                <a:lnTo>
                  <a:pt x="6115" y="9321"/>
                </a:lnTo>
                <a:lnTo>
                  <a:pt x="14291" y="2837"/>
                </a:lnTo>
                <a:lnTo>
                  <a:pt x="24374" y="0"/>
                </a:lnTo>
                <a:lnTo>
                  <a:pt x="34373" y="1206"/>
                </a:lnTo>
                <a:lnTo>
                  <a:pt x="43178" y="6096"/>
                </a:lnTo>
                <a:lnTo>
                  <a:pt x="49681" y="14310"/>
                </a:lnTo>
                <a:lnTo>
                  <a:pt x="52502" y="24359"/>
                </a:lnTo>
                <a:lnTo>
                  <a:pt x="51300" y="34363"/>
                </a:lnTo>
                <a:lnTo>
                  <a:pt x="46423" y="43189"/>
                </a:lnTo>
                <a:lnTo>
                  <a:pt x="38217" y="49702"/>
                </a:lnTo>
                <a:lnTo>
                  <a:pt x="28163" y="52510"/>
                </a:lnTo>
                <a:lnTo>
                  <a:pt x="18150" y="51287"/>
                </a:lnTo>
                <a:lnTo>
                  <a:pt x="9323" y="46403"/>
                </a:lnTo>
                <a:lnTo>
                  <a:pt x="2827" y="38229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222189" y="825535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796" y="38242"/>
                </a:moveTo>
                <a:lnTo>
                  <a:pt x="0" y="28180"/>
                </a:lnTo>
                <a:lnTo>
                  <a:pt x="1250" y="18152"/>
                </a:lnTo>
                <a:lnTo>
                  <a:pt x="6160" y="9310"/>
                </a:lnTo>
                <a:lnTo>
                  <a:pt x="14344" y="2808"/>
                </a:lnTo>
                <a:lnTo>
                  <a:pt x="24397" y="0"/>
                </a:lnTo>
                <a:lnTo>
                  <a:pt x="34410" y="1223"/>
                </a:lnTo>
                <a:lnTo>
                  <a:pt x="43237" y="6107"/>
                </a:lnTo>
                <a:lnTo>
                  <a:pt x="49733" y="14280"/>
                </a:lnTo>
                <a:lnTo>
                  <a:pt x="52543" y="24336"/>
                </a:lnTo>
                <a:lnTo>
                  <a:pt x="51321" y="34350"/>
                </a:lnTo>
                <a:lnTo>
                  <a:pt x="46440" y="43177"/>
                </a:lnTo>
                <a:lnTo>
                  <a:pt x="38269" y="49673"/>
                </a:lnTo>
                <a:lnTo>
                  <a:pt x="28203" y="52487"/>
                </a:lnTo>
                <a:lnTo>
                  <a:pt x="18161" y="51278"/>
                </a:lnTo>
                <a:lnTo>
                  <a:pt x="9305" y="46409"/>
                </a:lnTo>
                <a:lnTo>
                  <a:pt x="2796" y="38242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413494" y="8106057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083" y="41755"/>
                </a:moveTo>
                <a:lnTo>
                  <a:pt x="0" y="30747"/>
                </a:lnTo>
                <a:lnTo>
                  <a:pt x="1332" y="19810"/>
                </a:lnTo>
                <a:lnTo>
                  <a:pt x="6672" y="10179"/>
                </a:lnTo>
                <a:lnTo>
                  <a:pt x="15608" y="3088"/>
                </a:lnTo>
                <a:lnTo>
                  <a:pt x="26612" y="0"/>
                </a:lnTo>
                <a:lnTo>
                  <a:pt x="37554" y="1319"/>
                </a:lnTo>
                <a:lnTo>
                  <a:pt x="47197" y="6652"/>
                </a:lnTo>
                <a:lnTo>
                  <a:pt x="54305" y="15605"/>
                </a:lnTo>
                <a:lnTo>
                  <a:pt x="57388" y="26613"/>
                </a:lnTo>
                <a:lnTo>
                  <a:pt x="56051" y="37552"/>
                </a:lnTo>
                <a:lnTo>
                  <a:pt x="50702" y="47188"/>
                </a:lnTo>
                <a:lnTo>
                  <a:pt x="41747" y="54289"/>
                </a:lnTo>
                <a:lnTo>
                  <a:pt x="30762" y="57368"/>
                </a:lnTo>
                <a:lnTo>
                  <a:pt x="19830" y="56043"/>
                </a:lnTo>
                <a:lnTo>
                  <a:pt x="10190" y="50708"/>
                </a:lnTo>
                <a:lnTo>
                  <a:pt x="3083" y="41755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1378774" y="785356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7109" y="29555"/>
                </a:moveTo>
                <a:lnTo>
                  <a:pt x="0" y="15629"/>
                </a:lnTo>
                <a:lnTo>
                  <a:pt x="2740" y="7082"/>
                </a:lnTo>
                <a:lnTo>
                  <a:pt x="16613" y="0"/>
                </a:lnTo>
                <a:lnTo>
                  <a:pt x="25144" y="2793"/>
                </a:lnTo>
                <a:lnTo>
                  <a:pt x="32253" y="16719"/>
                </a:lnTo>
                <a:lnTo>
                  <a:pt x="29470" y="25183"/>
                </a:lnTo>
                <a:lnTo>
                  <a:pt x="15597" y="32265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318318" y="850718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7109" y="29472"/>
                </a:moveTo>
                <a:lnTo>
                  <a:pt x="0" y="15546"/>
                </a:lnTo>
                <a:lnTo>
                  <a:pt x="2733" y="7107"/>
                </a:lnTo>
                <a:lnTo>
                  <a:pt x="16656" y="0"/>
                </a:lnTo>
                <a:lnTo>
                  <a:pt x="25177" y="2692"/>
                </a:lnTo>
                <a:lnTo>
                  <a:pt x="32287" y="16619"/>
                </a:lnTo>
                <a:lnTo>
                  <a:pt x="29470" y="25100"/>
                </a:lnTo>
                <a:lnTo>
                  <a:pt x="15547" y="32207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2038593" y="9698122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7066" y="29472"/>
                </a:moveTo>
                <a:lnTo>
                  <a:pt x="0" y="15629"/>
                </a:lnTo>
                <a:lnTo>
                  <a:pt x="2690" y="7107"/>
                </a:lnTo>
                <a:lnTo>
                  <a:pt x="16613" y="0"/>
                </a:lnTo>
                <a:lnTo>
                  <a:pt x="25094" y="2818"/>
                </a:lnTo>
                <a:lnTo>
                  <a:pt x="32161" y="16661"/>
                </a:lnTo>
                <a:lnTo>
                  <a:pt x="29470" y="25183"/>
                </a:lnTo>
                <a:lnTo>
                  <a:pt x="15547" y="32291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508674" y="920483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7066" y="29472"/>
                </a:moveTo>
                <a:lnTo>
                  <a:pt x="0" y="15629"/>
                </a:lnTo>
                <a:lnTo>
                  <a:pt x="2774" y="7065"/>
                </a:lnTo>
                <a:lnTo>
                  <a:pt x="16613" y="0"/>
                </a:lnTo>
                <a:lnTo>
                  <a:pt x="25177" y="2776"/>
                </a:lnTo>
                <a:lnTo>
                  <a:pt x="32244" y="16619"/>
                </a:lnTo>
                <a:lnTo>
                  <a:pt x="29470" y="25183"/>
                </a:lnTo>
                <a:lnTo>
                  <a:pt x="15630" y="32248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1516128" y="94917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7066" y="29472"/>
                </a:moveTo>
                <a:lnTo>
                  <a:pt x="0" y="15629"/>
                </a:lnTo>
                <a:lnTo>
                  <a:pt x="2774" y="7065"/>
                </a:lnTo>
                <a:lnTo>
                  <a:pt x="16613" y="0"/>
                </a:lnTo>
                <a:lnTo>
                  <a:pt x="25177" y="2776"/>
                </a:lnTo>
                <a:lnTo>
                  <a:pt x="32244" y="16619"/>
                </a:lnTo>
                <a:lnTo>
                  <a:pt x="29470" y="25183"/>
                </a:lnTo>
                <a:lnTo>
                  <a:pt x="15630" y="32248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827947" y="6237406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7066" y="29472"/>
                </a:moveTo>
                <a:lnTo>
                  <a:pt x="0" y="15629"/>
                </a:lnTo>
                <a:lnTo>
                  <a:pt x="2740" y="7082"/>
                </a:lnTo>
                <a:lnTo>
                  <a:pt x="16613" y="0"/>
                </a:lnTo>
                <a:lnTo>
                  <a:pt x="25144" y="2793"/>
                </a:lnTo>
                <a:lnTo>
                  <a:pt x="32211" y="16636"/>
                </a:lnTo>
                <a:lnTo>
                  <a:pt x="29470" y="25183"/>
                </a:lnTo>
                <a:lnTo>
                  <a:pt x="15597" y="32265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0" y="9875480"/>
            <a:ext cx="68934" cy="902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456067" y="7933333"/>
            <a:ext cx="90284" cy="902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503446" y="8352949"/>
            <a:ext cx="90305" cy="903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3" name="object 33"/>
          <p:cNvGrpSpPr/>
          <p:nvPr/>
        </p:nvGrpSpPr>
        <p:grpSpPr>
          <a:xfrm>
            <a:off x="14886981" y="4513260"/>
            <a:ext cx="3401060" cy="5577205"/>
            <a:chOff x="14886981" y="4513260"/>
            <a:chExt cx="3401060" cy="5577205"/>
          </a:xfrm>
        </p:grpSpPr>
        <p:sp>
          <p:nvSpPr>
            <p:cNvPr id="34" name="object 34"/>
            <p:cNvSpPr/>
            <p:nvPr/>
          </p:nvSpPr>
          <p:spPr>
            <a:xfrm>
              <a:off x="18035334" y="9131976"/>
              <a:ext cx="77723" cy="7775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6142638" y="7938809"/>
              <a:ext cx="77743" cy="778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16461914" y="9447030"/>
              <a:ext cx="77723" cy="7777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16310039" y="5907417"/>
              <a:ext cx="77857" cy="7782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16745364" y="5628511"/>
              <a:ext cx="77800" cy="7777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16575127" y="7494853"/>
              <a:ext cx="1713230" cy="2470150"/>
            </a:xfrm>
            <a:custGeom>
              <a:avLst/>
              <a:gdLst/>
              <a:ahLst/>
              <a:cxnLst/>
              <a:rect l="l" t="t" r="r" b="b"/>
              <a:pathLst>
                <a:path w="1713230" h="2470150">
                  <a:moveTo>
                    <a:pt x="41694" y="1623999"/>
                  </a:moveTo>
                  <a:lnTo>
                    <a:pt x="40055" y="1616138"/>
                  </a:lnTo>
                  <a:lnTo>
                    <a:pt x="35585" y="1609509"/>
                  </a:lnTo>
                  <a:lnTo>
                    <a:pt x="28714" y="1604949"/>
                  </a:lnTo>
                  <a:lnTo>
                    <a:pt x="20523" y="1603451"/>
                  </a:lnTo>
                  <a:lnTo>
                    <a:pt x="12674" y="1605102"/>
                  </a:lnTo>
                  <a:lnTo>
                    <a:pt x="6045" y="1609572"/>
                  </a:lnTo>
                  <a:lnTo>
                    <a:pt x="1498" y="1616506"/>
                  </a:lnTo>
                  <a:lnTo>
                    <a:pt x="0" y="1624622"/>
                  </a:lnTo>
                  <a:lnTo>
                    <a:pt x="1689" y="1632432"/>
                  </a:lnTo>
                  <a:lnTo>
                    <a:pt x="6159" y="1639049"/>
                  </a:lnTo>
                  <a:lnTo>
                    <a:pt x="13042" y="1643595"/>
                  </a:lnTo>
                  <a:lnTo>
                    <a:pt x="21145" y="1645170"/>
                  </a:lnTo>
                  <a:lnTo>
                    <a:pt x="28956" y="1643532"/>
                  </a:lnTo>
                  <a:lnTo>
                    <a:pt x="35572" y="1639074"/>
                  </a:lnTo>
                  <a:lnTo>
                    <a:pt x="40119" y="1632191"/>
                  </a:lnTo>
                  <a:lnTo>
                    <a:pt x="41694" y="1623999"/>
                  </a:lnTo>
                  <a:close/>
                </a:path>
                <a:path w="1713230" h="2470150">
                  <a:moveTo>
                    <a:pt x="1676666" y="20574"/>
                  </a:moveTo>
                  <a:lnTo>
                    <a:pt x="1675015" y="12750"/>
                  </a:lnTo>
                  <a:lnTo>
                    <a:pt x="1670545" y="6121"/>
                  </a:lnTo>
                  <a:lnTo>
                    <a:pt x="1663611" y="1524"/>
                  </a:lnTo>
                  <a:lnTo>
                    <a:pt x="1655445" y="0"/>
                  </a:lnTo>
                  <a:lnTo>
                    <a:pt x="1647621" y="1651"/>
                  </a:lnTo>
                  <a:lnTo>
                    <a:pt x="1640992" y="6121"/>
                  </a:lnTo>
                  <a:lnTo>
                    <a:pt x="1636395" y="13068"/>
                  </a:lnTo>
                  <a:lnTo>
                    <a:pt x="1634896" y="21183"/>
                  </a:lnTo>
                  <a:lnTo>
                    <a:pt x="1636585" y="28994"/>
                  </a:lnTo>
                  <a:lnTo>
                    <a:pt x="1641055" y="35610"/>
                  </a:lnTo>
                  <a:lnTo>
                    <a:pt x="1647939" y="40157"/>
                  </a:lnTo>
                  <a:lnTo>
                    <a:pt x="1656105" y="41732"/>
                  </a:lnTo>
                  <a:lnTo>
                    <a:pt x="1663928" y="40093"/>
                  </a:lnTo>
                  <a:lnTo>
                    <a:pt x="1670558" y="35623"/>
                  </a:lnTo>
                  <a:lnTo>
                    <a:pt x="1675155" y="28740"/>
                  </a:lnTo>
                  <a:lnTo>
                    <a:pt x="1676666" y="20574"/>
                  </a:lnTo>
                  <a:close/>
                </a:path>
                <a:path w="1713230" h="2470150">
                  <a:moveTo>
                    <a:pt x="1686369" y="2448966"/>
                  </a:moveTo>
                  <a:lnTo>
                    <a:pt x="1684718" y="2441117"/>
                  </a:lnTo>
                  <a:lnTo>
                    <a:pt x="1680248" y="2434475"/>
                  </a:lnTo>
                  <a:lnTo>
                    <a:pt x="1673301" y="2429929"/>
                  </a:lnTo>
                  <a:lnTo>
                    <a:pt x="1665198" y="2428430"/>
                  </a:lnTo>
                  <a:lnTo>
                    <a:pt x="1657388" y="2430119"/>
                  </a:lnTo>
                  <a:lnTo>
                    <a:pt x="1650771" y="2434590"/>
                  </a:lnTo>
                  <a:lnTo>
                    <a:pt x="1646224" y="2441473"/>
                  </a:lnTo>
                  <a:lnTo>
                    <a:pt x="1644650" y="2449588"/>
                  </a:lnTo>
                  <a:lnTo>
                    <a:pt x="1646301" y="2457399"/>
                  </a:lnTo>
                  <a:lnTo>
                    <a:pt x="1650758" y="2464028"/>
                  </a:lnTo>
                  <a:lnTo>
                    <a:pt x="1657629" y="2468575"/>
                  </a:lnTo>
                  <a:lnTo>
                    <a:pt x="1665808" y="2470150"/>
                  </a:lnTo>
                  <a:lnTo>
                    <a:pt x="1673618" y="2468499"/>
                  </a:lnTo>
                  <a:lnTo>
                    <a:pt x="1680248" y="2464041"/>
                  </a:lnTo>
                  <a:lnTo>
                    <a:pt x="1684858" y="2457158"/>
                  </a:lnTo>
                  <a:lnTo>
                    <a:pt x="1686369" y="2448966"/>
                  </a:lnTo>
                  <a:close/>
                </a:path>
                <a:path w="1713230" h="2470150">
                  <a:moveTo>
                    <a:pt x="1702790" y="443738"/>
                  </a:moveTo>
                  <a:lnTo>
                    <a:pt x="1701126" y="435927"/>
                  </a:lnTo>
                  <a:lnTo>
                    <a:pt x="1696631" y="429298"/>
                  </a:lnTo>
                  <a:lnTo>
                    <a:pt x="1689671" y="424764"/>
                  </a:lnTo>
                  <a:lnTo>
                    <a:pt x="1681556" y="423189"/>
                  </a:lnTo>
                  <a:lnTo>
                    <a:pt x="1673758" y="424840"/>
                  </a:lnTo>
                  <a:lnTo>
                    <a:pt x="1667141" y="429348"/>
                  </a:lnTo>
                  <a:lnTo>
                    <a:pt x="1662595" y="436308"/>
                  </a:lnTo>
                  <a:lnTo>
                    <a:pt x="1661083" y="444411"/>
                  </a:lnTo>
                  <a:lnTo>
                    <a:pt x="1662734" y="452221"/>
                  </a:lnTo>
                  <a:lnTo>
                    <a:pt x="1667205" y="458851"/>
                  </a:lnTo>
                  <a:lnTo>
                    <a:pt x="1674139" y="463397"/>
                  </a:lnTo>
                  <a:lnTo>
                    <a:pt x="1682242" y="464908"/>
                  </a:lnTo>
                  <a:lnTo>
                    <a:pt x="1690052" y="463257"/>
                  </a:lnTo>
                  <a:lnTo>
                    <a:pt x="1696669" y="458787"/>
                  </a:lnTo>
                  <a:lnTo>
                    <a:pt x="1701215" y="451840"/>
                  </a:lnTo>
                  <a:lnTo>
                    <a:pt x="1702790" y="443738"/>
                  </a:lnTo>
                  <a:close/>
                </a:path>
                <a:path w="1713230" h="2470150">
                  <a:moveTo>
                    <a:pt x="1712874" y="2013089"/>
                  </a:moveTo>
                  <a:lnTo>
                    <a:pt x="1670761" y="2023198"/>
                  </a:lnTo>
                  <a:lnTo>
                    <a:pt x="1658340" y="2053844"/>
                  </a:lnTo>
                  <a:lnTo>
                    <a:pt x="1661693" y="2069807"/>
                  </a:lnTo>
                  <a:lnTo>
                    <a:pt x="1670799" y="2083320"/>
                  </a:lnTo>
                  <a:lnTo>
                    <a:pt x="1684883" y="2092629"/>
                  </a:lnTo>
                  <a:lnTo>
                    <a:pt x="1701482" y="2095677"/>
                  </a:lnTo>
                  <a:lnTo>
                    <a:pt x="1712874" y="2093252"/>
                  </a:lnTo>
                  <a:lnTo>
                    <a:pt x="1712874" y="2013089"/>
                  </a:lnTo>
                  <a:close/>
                </a:path>
              </a:pathLst>
            </a:custGeom>
            <a:solidFill>
              <a:srgbClr val="ECE6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15558428" y="8644451"/>
              <a:ext cx="133632" cy="13375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15891495" y="7036155"/>
              <a:ext cx="133688" cy="13375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16860452" y="9208821"/>
              <a:ext cx="133627" cy="13375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16045546" y="4513260"/>
              <a:ext cx="133685" cy="13368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14886981" y="4622627"/>
              <a:ext cx="3400439" cy="546734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724400" y="171450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a:rPr>
              <a:t>Used in this project </a:t>
            </a:r>
            <a:endParaRPr lang="en-US" sz="2400" dirty="0"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48512" y="2939443"/>
            <a:ext cx="1107623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I</a:t>
            </a:r>
            <a:r>
              <a:rPr lang="en-US" sz="4400" dirty="0" smtClean="0">
                <a:solidFill>
                  <a:schemeClr val="bg1"/>
                </a:solidFill>
              </a:rPr>
              <a:t>mport</a:t>
            </a:r>
            <a:r>
              <a:rPr lang="en-US" sz="4400" dirty="0" smtClean="0"/>
              <a:t>  </a:t>
            </a:r>
            <a:r>
              <a:rPr lang="en-US" sz="4400" dirty="0" smtClean="0">
                <a:solidFill>
                  <a:schemeClr val="accent6">
                    <a:lumMod val="75000"/>
                  </a:schemeClr>
                </a:solidFill>
              </a:rPr>
              <a:t>OS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Import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chemeClr val="accent6">
                    <a:lumMod val="75000"/>
                  </a:schemeClr>
                </a:solidFill>
              </a:rPr>
              <a:t>time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4400" dirty="0" smtClean="0">
                <a:solidFill>
                  <a:schemeClr val="accent3"/>
                </a:solidFill>
              </a:rPr>
              <a:t>From</a:t>
            </a:r>
            <a:r>
              <a:rPr lang="en-US" sz="4400" dirty="0" smtClean="0"/>
              <a:t>  </a:t>
            </a:r>
            <a:r>
              <a:rPr lang="en-US" sz="4400" dirty="0" smtClean="0">
                <a:solidFill>
                  <a:schemeClr val="accent6">
                    <a:lumMod val="75000"/>
                  </a:schemeClr>
                </a:solidFill>
              </a:rPr>
              <a:t>tkinter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chemeClr val="bg1"/>
                </a:solidFill>
              </a:rPr>
              <a:t>Import *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Import</a:t>
            </a:r>
            <a:r>
              <a:rPr lang="en-US" sz="4400" dirty="0" smtClean="0"/>
              <a:t>  </a:t>
            </a:r>
            <a:r>
              <a:rPr lang="en-US" sz="4400" dirty="0" smtClean="0">
                <a:solidFill>
                  <a:schemeClr val="accent6">
                    <a:lumMod val="75000"/>
                  </a:schemeClr>
                </a:solidFill>
              </a:rPr>
              <a:t>tkinter.messagebox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4400" dirty="0">
                <a:solidFill>
                  <a:schemeClr val="accent3"/>
                </a:solidFill>
              </a:rPr>
              <a:t>F</a:t>
            </a:r>
            <a:r>
              <a:rPr lang="en-US" sz="4400" dirty="0" smtClean="0">
                <a:solidFill>
                  <a:schemeClr val="accent3"/>
                </a:solidFill>
              </a:rPr>
              <a:t>rom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chemeClr val="accent6">
                    <a:lumMod val="75000"/>
                  </a:schemeClr>
                </a:solidFill>
              </a:rPr>
              <a:t>tkinter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chemeClr val="bg1"/>
                </a:solidFill>
              </a:rPr>
              <a:t>import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chemeClr val="accent6">
                    <a:lumMod val="75000"/>
                  </a:schemeClr>
                </a:solidFill>
              </a:rPr>
              <a:t>filedialog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4400" dirty="0" smtClean="0">
                <a:solidFill>
                  <a:schemeClr val="accent3"/>
                </a:solidFill>
              </a:rPr>
              <a:t>From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chemeClr val="accent6">
                    <a:lumMod val="75000"/>
                  </a:schemeClr>
                </a:solidFill>
              </a:rPr>
              <a:t>tkinter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chemeClr val="bg1"/>
                </a:solidFill>
              </a:rPr>
              <a:t>import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chemeClr val="accent6">
                    <a:lumMod val="75000"/>
                  </a:schemeClr>
                </a:solidFill>
              </a:rPr>
              <a:t>ttk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4400" dirty="0" smtClean="0">
                <a:solidFill>
                  <a:schemeClr val="accent3"/>
                </a:solidFill>
              </a:rPr>
              <a:t>From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chemeClr val="accent6">
                    <a:lumMod val="75000"/>
                  </a:schemeClr>
                </a:solidFill>
              </a:rPr>
              <a:t>ttkthness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chemeClr val="bg1"/>
                </a:solidFill>
              </a:rPr>
              <a:t>import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chemeClr val="accent6">
                    <a:lumMod val="75000"/>
                  </a:schemeClr>
                </a:solidFill>
              </a:rPr>
              <a:t>themed_tk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chemeClr val="bg2"/>
                </a:solidFill>
              </a:rPr>
              <a:t>as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chemeClr val="accent6">
                    <a:lumMod val="75000"/>
                  </a:schemeClr>
                </a:solidFill>
              </a:rPr>
              <a:t>tk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4400" dirty="0" smtClean="0">
                <a:solidFill>
                  <a:schemeClr val="accent3"/>
                </a:solidFill>
              </a:rPr>
              <a:t>From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chemeClr val="accent6">
                    <a:lumMod val="75000"/>
                  </a:schemeClr>
                </a:solidFill>
              </a:rPr>
              <a:t>pygame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chemeClr val="bg1"/>
                </a:solidFill>
              </a:rPr>
              <a:t>import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chemeClr val="accent6">
                    <a:lumMod val="75000"/>
                  </a:schemeClr>
                </a:solidFill>
              </a:rPr>
              <a:t>mixer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427154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986" y="-9956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F4A3B"/>
          </a:solidFill>
        </p:spPr>
        <p:txBody>
          <a:bodyPr wrap="square" lIns="0" tIns="0" rIns="0" bIns="0" rtlCol="0"/>
          <a:lstStyle/>
          <a:p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7967" y="3507004"/>
            <a:ext cx="77592" cy="775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883852" y="7608654"/>
            <a:ext cx="77548" cy="775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7706858" y="9752861"/>
            <a:ext cx="77637" cy="776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6626773" y="9264577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7093" y="36507"/>
                </a:moveTo>
                <a:lnTo>
                  <a:pt x="2064" y="29942"/>
                </a:lnTo>
                <a:lnTo>
                  <a:pt x="0" y="22208"/>
                </a:lnTo>
                <a:lnTo>
                  <a:pt x="975" y="14264"/>
                </a:lnTo>
                <a:lnTo>
                  <a:pt x="5064" y="7069"/>
                </a:lnTo>
                <a:lnTo>
                  <a:pt x="11639" y="2042"/>
                </a:lnTo>
                <a:lnTo>
                  <a:pt x="19378" y="0"/>
                </a:lnTo>
                <a:lnTo>
                  <a:pt x="27321" y="997"/>
                </a:lnTo>
                <a:lnTo>
                  <a:pt x="34506" y="5090"/>
                </a:lnTo>
                <a:lnTo>
                  <a:pt x="39536" y="11655"/>
                </a:lnTo>
                <a:lnTo>
                  <a:pt x="41600" y="19390"/>
                </a:lnTo>
                <a:lnTo>
                  <a:pt x="40625" y="27334"/>
                </a:lnTo>
                <a:lnTo>
                  <a:pt x="36535" y="34529"/>
                </a:lnTo>
                <a:lnTo>
                  <a:pt x="29961" y="39556"/>
                </a:lnTo>
                <a:lnTo>
                  <a:pt x="22222" y="41598"/>
                </a:lnTo>
                <a:lnTo>
                  <a:pt x="14279" y="40601"/>
                </a:lnTo>
                <a:lnTo>
                  <a:pt x="7093" y="36507"/>
                </a:lnTo>
                <a:close/>
              </a:path>
            </a:pathLst>
          </a:custGeom>
          <a:solidFill>
            <a:srgbClr val="6FA6B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435969" y="6747669"/>
            <a:ext cx="84768" cy="847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246986" y="6431889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10">
                <a:moveTo>
                  <a:pt x="7093" y="36507"/>
                </a:moveTo>
                <a:lnTo>
                  <a:pt x="2064" y="29942"/>
                </a:lnTo>
                <a:lnTo>
                  <a:pt x="0" y="22208"/>
                </a:lnTo>
                <a:lnTo>
                  <a:pt x="975" y="14264"/>
                </a:lnTo>
                <a:lnTo>
                  <a:pt x="5064" y="7069"/>
                </a:lnTo>
                <a:lnTo>
                  <a:pt x="11639" y="2042"/>
                </a:lnTo>
                <a:lnTo>
                  <a:pt x="19378" y="0"/>
                </a:lnTo>
                <a:lnTo>
                  <a:pt x="27321" y="997"/>
                </a:lnTo>
                <a:lnTo>
                  <a:pt x="34506" y="5090"/>
                </a:lnTo>
                <a:lnTo>
                  <a:pt x="39580" y="11694"/>
                </a:lnTo>
                <a:lnTo>
                  <a:pt x="41639" y="19424"/>
                </a:lnTo>
                <a:lnTo>
                  <a:pt x="40639" y="27347"/>
                </a:lnTo>
                <a:lnTo>
                  <a:pt x="36535" y="34529"/>
                </a:lnTo>
                <a:lnTo>
                  <a:pt x="29975" y="39568"/>
                </a:lnTo>
                <a:lnTo>
                  <a:pt x="22261" y="41632"/>
                </a:lnTo>
                <a:lnTo>
                  <a:pt x="14323" y="40639"/>
                </a:lnTo>
                <a:lnTo>
                  <a:pt x="7093" y="36507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2152546" y="7910703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09">
                <a:moveTo>
                  <a:pt x="7150" y="36565"/>
                </a:moveTo>
                <a:lnTo>
                  <a:pt x="2070" y="29970"/>
                </a:lnTo>
                <a:lnTo>
                  <a:pt x="0" y="22252"/>
                </a:lnTo>
                <a:lnTo>
                  <a:pt x="1002" y="14326"/>
                </a:lnTo>
                <a:lnTo>
                  <a:pt x="5140" y="7106"/>
                </a:lnTo>
                <a:lnTo>
                  <a:pt x="11695" y="2072"/>
                </a:lnTo>
                <a:lnTo>
                  <a:pt x="19416" y="0"/>
                </a:lnTo>
                <a:lnTo>
                  <a:pt x="27365" y="981"/>
                </a:lnTo>
                <a:lnTo>
                  <a:pt x="34600" y="5106"/>
                </a:lnTo>
                <a:lnTo>
                  <a:pt x="39608" y="11663"/>
                </a:lnTo>
                <a:lnTo>
                  <a:pt x="41626" y="19378"/>
                </a:lnTo>
                <a:lnTo>
                  <a:pt x="40607" y="27300"/>
                </a:lnTo>
                <a:lnTo>
                  <a:pt x="36506" y="34475"/>
                </a:lnTo>
                <a:lnTo>
                  <a:pt x="29915" y="39554"/>
                </a:lnTo>
                <a:lnTo>
                  <a:pt x="22209" y="41631"/>
                </a:lnTo>
                <a:lnTo>
                  <a:pt x="14312" y="40653"/>
                </a:lnTo>
                <a:lnTo>
                  <a:pt x="7150" y="36565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582784" y="7539582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7077" y="36570"/>
                </a:moveTo>
                <a:lnTo>
                  <a:pt x="2053" y="29999"/>
                </a:lnTo>
                <a:lnTo>
                  <a:pt x="0" y="22252"/>
                </a:lnTo>
                <a:lnTo>
                  <a:pt x="982" y="14300"/>
                </a:lnTo>
                <a:lnTo>
                  <a:pt x="5067" y="7111"/>
                </a:lnTo>
                <a:lnTo>
                  <a:pt x="11675" y="2045"/>
                </a:lnTo>
                <a:lnTo>
                  <a:pt x="19416" y="0"/>
                </a:lnTo>
                <a:lnTo>
                  <a:pt x="27349" y="1009"/>
                </a:lnTo>
                <a:lnTo>
                  <a:pt x="34527" y="5111"/>
                </a:lnTo>
                <a:lnTo>
                  <a:pt x="39564" y="11668"/>
                </a:lnTo>
                <a:lnTo>
                  <a:pt x="41639" y="19390"/>
                </a:lnTo>
                <a:lnTo>
                  <a:pt x="40660" y="27337"/>
                </a:lnTo>
                <a:lnTo>
                  <a:pt x="36537" y="34571"/>
                </a:lnTo>
                <a:lnTo>
                  <a:pt x="29968" y="39592"/>
                </a:lnTo>
                <a:lnTo>
                  <a:pt x="22222" y="41643"/>
                </a:lnTo>
                <a:lnTo>
                  <a:pt x="14268" y="40657"/>
                </a:lnTo>
                <a:lnTo>
                  <a:pt x="7077" y="36570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5165614" y="8598113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09">
                <a:moveTo>
                  <a:pt x="7111" y="36479"/>
                </a:moveTo>
                <a:lnTo>
                  <a:pt x="2075" y="29922"/>
                </a:lnTo>
                <a:lnTo>
                  <a:pt x="0" y="22200"/>
                </a:lnTo>
                <a:lnTo>
                  <a:pt x="978" y="14253"/>
                </a:lnTo>
                <a:lnTo>
                  <a:pt x="5101" y="7019"/>
                </a:lnTo>
                <a:lnTo>
                  <a:pt x="11656" y="2014"/>
                </a:lnTo>
                <a:lnTo>
                  <a:pt x="19371" y="0"/>
                </a:lnTo>
                <a:lnTo>
                  <a:pt x="27293" y="1021"/>
                </a:lnTo>
                <a:lnTo>
                  <a:pt x="34470" y="5124"/>
                </a:lnTo>
                <a:lnTo>
                  <a:pt x="39508" y="11679"/>
                </a:lnTo>
                <a:lnTo>
                  <a:pt x="41593" y="19390"/>
                </a:lnTo>
                <a:lnTo>
                  <a:pt x="40642" y="27307"/>
                </a:lnTo>
                <a:lnTo>
                  <a:pt x="36571" y="34480"/>
                </a:lnTo>
                <a:lnTo>
                  <a:pt x="29964" y="39545"/>
                </a:lnTo>
                <a:lnTo>
                  <a:pt x="22222" y="41591"/>
                </a:lnTo>
                <a:lnTo>
                  <a:pt x="14290" y="40581"/>
                </a:lnTo>
                <a:lnTo>
                  <a:pt x="7111" y="36479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603327" y="4518921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10">
                <a:moveTo>
                  <a:pt x="7093" y="36507"/>
                </a:moveTo>
                <a:lnTo>
                  <a:pt x="2064" y="29942"/>
                </a:lnTo>
                <a:lnTo>
                  <a:pt x="0" y="22208"/>
                </a:lnTo>
                <a:lnTo>
                  <a:pt x="975" y="14264"/>
                </a:lnTo>
                <a:lnTo>
                  <a:pt x="5064" y="7069"/>
                </a:lnTo>
                <a:lnTo>
                  <a:pt x="11639" y="2042"/>
                </a:lnTo>
                <a:lnTo>
                  <a:pt x="19378" y="0"/>
                </a:lnTo>
                <a:lnTo>
                  <a:pt x="27321" y="997"/>
                </a:lnTo>
                <a:lnTo>
                  <a:pt x="34506" y="5090"/>
                </a:lnTo>
                <a:lnTo>
                  <a:pt x="39536" y="11655"/>
                </a:lnTo>
                <a:lnTo>
                  <a:pt x="41600" y="19390"/>
                </a:lnTo>
                <a:lnTo>
                  <a:pt x="40625" y="27334"/>
                </a:lnTo>
                <a:lnTo>
                  <a:pt x="36535" y="34529"/>
                </a:lnTo>
                <a:lnTo>
                  <a:pt x="29961" y="39556"/>
                </a:lnTo>
                <a:lnTo>
                  <a:pt x="22222" y="41598"/>
                </a:lnTo>
                <a:lnTo>
                  <a:pt x="14279" y="40601"/>
                </a:lnTo>
                <a:lnTo>
                  <a:pt x="7093" y="36507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1111" y="4910594"/>
            <a:ext cx="133354" cy="1333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3406682" y="6476689"/>
            <a:ext cx="133338" cy="1333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878596" y="5822447"/>
            <a:ext cx="133354" cy="1333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2331395" y="7575539"/>
            <a:ext cx="133399" cy="1333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5654660" y="10255125"/>
            <a:ext cx="111760" cy="32384"/>
          </a:xfrm>
          <a:custGeom>
            <a:avLst/>
            <a:gdLst/>
            <a:ahLst/>
            <a:cxnLst/>
            <a:rect l="l" t="t" r="r" b="b"/>
            <a:pathLst>
              <a:path w="111760" h="32384">
                <a:moveTo>
                  <a:pt x="0" y="31873"/>
                </a:moveTo>
                <a:lnTo>
                  <a:pt x="5169" y="22788"/>
                </a:lnTo>
                <a:lnTo>
                  <a:pt x="26285" y="6594"/>
                </a:lnTo>
                <a:lnTo>
                  <a:pt x="51071" y="0"/>
                </a:lnTo>
                <a:lnTo>
                  <a:pt x="76486" y="3175"/>
                </a:lnTo>
                <a:lnTo>
                  <a:pt x="99493" y="16289"/>
                </a:lnTo>
                <a:lnTo>
                  <a:pt x="111453" y="31873"/>
                </a:lnTo>
                <a:lnTo>
                  <a:pt x="0" y="31873"/>
                </a:lnTo>
                <a:close/>
              </a:path>
            </a:pathLst>
          </a:custGeom>
          <a:solidFill>
            <a:srgbClr val="20202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6444495" y="3887594"/>
            <a:ext cx="84815" cy="848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14148623" y="111750"/>
            <a:ext cx="133443" cy="1334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16406317" y="3605469"/>
            <a:ext cx="133465" cy="1334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7486723" y="4775706"/>
            <a:ext cx="77817" cy="7773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7377326" y="5280952"/>
            <a:ext cx="77819" cy="778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15998846" y="4385251"/>
            <a:ext cx="84965" cy="849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14589128" y="1577729"/>
            <a:ext cx="133753" cy="1337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17893462" y="6345951"/>
            <a:ext cx="133759" cy="13370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3980745" y="499502"/>
            <a:ext cx="133695" cy="13375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16214241" y="4456798"/>
            <a:ext cx="133669" cy="1336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13083556" y="1836263"/>
            <a:ext cx="152415" cy="15241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 txBox="1">
            <a:spLocks noGrp="1"/>
          </p:cNvSpPr>
          <p:nvPr>
            <p:ph type="ctrTitle"/>
          </p:nvPr>
        </p:nvSpPr>
        <p:spPr>
          <a:xfrm>
            <a:off x="3277466" y="217439"/>
            <a:ext cx="10388126" cy="10007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i="1" spc="-45" dirty="0" smtClean="0">
                <a:solidFill>
                  <a:srgbClr val="00B0F0"/>
                </a:solidFill>
              </a:rPr>
              <a:t>Graphical User Interface</a:t>
            </a:r>
            <a:endParaRPr b="1" i="1" spc="-45" dirty="0">
              <a:solidFill>
                <a:srgbClr val="00B0F0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8195371"/>
            <a:ext cx="4922657" cy="209162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14771073" y="0"/>
            <a:ext cx="3523509" cy="300259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TextBox 32"/>
          <p:cNvSpPr txBox="1"/>
          <p:nvPr/>
        </p:nvSpPr>
        <p:spPr>
          <a:xfrm>
            <a:off x="685559" y="1547541"/>
            <a:ext cx="50249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6400" b="1" u="sng" spc="-45" dirty="0">
                <a:solidFill>
                  <a:schemeClr val="bg1"/>
                </a:solidFill>
                <a:latin typeface="Trebuchet MS"/>
                <a:ea typeface="+mj-ea"/>
                <a:cs typeface="Trebuchet MS"/>
              </a:rPr>
              <a:t>Music Player 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825" y="4120566"/>
            <a:ext cx="8145533" cy="45194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47" name="Straight Arrow Connector 46"/>
          <p:cNvCxnSpPr/>
          <p:nvPr/>
        </p:nvCxnSpPr>
        <p:spPr>
          <a:xfrm>
            <a:off x="6267489" y="3584594"/>
            <a:ext cx="1802568" cy="1717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9748872" y="3581731"/>
            <a:ext cx="76200" cy="1692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>
            <a:off x="11963400" y="5822447"/>
            <a:ext cx="1524000" cy="10099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982244" y="3325735"/>
            <a:ext cx="134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Play Button</a:t>
            </a:r>
            <a:endParaRPr lang="en-US" b="1" i="1" dirty="0"/>
          </a:p>
        </p:txBody>
      </p:sp>
      <p:sp>
        <p:nvSpPr>
          <p:cNvPr id="58" name="TextBox 57"/>
          <p:cNvSpPr txBox="1"/>
          <p:nvPr/>
        </p:nvSpPr>
        <p:spPr>
          <a:xfrm>
            <a:off x="8982707" y="2985461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Stop Button</a:t>
            </a:r>
            <a:endParaRPr lang="en-US" b="1" i="1" dirty="0"/>
          </a:p>
        </p:txBody>
      </p:sp>
      <p:sp>
        <p:nvSpPr>
          <p:cNvPr id="60" name="TextBox 59"/>
          <p:cNvSpPr txBox="1"/>
          <p:nvPr/>
        </p:nvSpPr>
        <p:spPr>
          <a:xfrm>
            <a:off x="13579212" y="6647769"/>
            <a:ext cx="990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Pause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91172009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17480464" y="2861828"/>
            <a:ext cx="77723" cy="77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7801301" y="3267348"/>
            <a:ext cx="77723" cy="77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7667619" y="0"/>
            <a:ext cx="133359" cy="1173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6635872" y="4264707"/>
            <a:ext cx="84764" cy="849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6784428" y="4048682"/>
            <a:ext cx="133497" cy="133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8095000" y="2391985"/>
            <a:ext cx="77799" cy="77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5968730" y="4300060"/>
            <a:ext cx="84910" cy="850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5342702" y="10138590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0" y="21157"/>
                </a:moveTo>
                <a:lnTo>
                  <a:pt x="1494" y="13050"/>
                </a:lnTo>
                <a:lnTo>
                  <a:pt x="6119" y="6161"/>
                </a:lnTo>
                <a:lnTo>
                  <a:pt x="12780" y="1683"/>
                </a:lnTo>
                <a:lnTo>
                  <a:pt x="20601" y="0"/>
                </a:lnTo>
                <a:lnTo>
                  <a:pt x="28708" y="1495"/>
                </a:lnTo>
                <a:lnTo>
                  <a:pt x="35648" y="6041"/>
                </a:lnTo>
                <a:lnTo>
                  <a:pt x="40117" y="12679"/>
                </a:lnTo>
                <a:lnTo>
                  <a:pt x="41769" y="20531"/>
                </a:lnTo>
                <a:lnTo>
                  <a:pt x="40259" y="28720"/>
                </a:lnTo>
                <a:lnTo>
                  <a:pt x="35712" y="35602"/>
                </a:lnTo>
                <a:lnTo>
                  <a:pt x="29076" y="40064"/>
                </a:lnTo>
                <a:lnTo>
                  <a:pt x="21227" y="41707"/>
                </a:lnTo>
                <a:lnTo>
                  <a:pt x="13038" y="40136"/>
                </a:lnTo>
                <a:lnTo>
                  <a:pt x="6156" y="35589"/>
                </a:lnTo>
                <a:lnTo>
                  <a:pt x="1682" y="28967"/>
                </a:lnTo>
                <a:lnTo>
                  <a:pt x="0" y="21157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6939300" y="1330369"/>
            <a:ext cx="133690" cy="1337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7274178" y="138463"/>
            <a:ext cx="133707" cy="1337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5684495" y="449627"/>
            <a:ext cx="152410" cy="1524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454072" y="535649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822" y="38232"/>
                </a:moveTo>
                <a:lnTo>
                  <a:pt x="0" y="28158"/>
                </a:lnTo>
                <a:lnTo>
                  <a:pt x="1217" y="18141"/>
                </a:lnTo>
                <a:lnTo>
                  <a:pt x="6105" y="9315"/>
                </a:lnTo>
                <a:lnTo>
                  <a:pt x="14294" y="2815"/>
                </a:lnTo>
                <a:lnTo>
                  <a:pt x="24353" y="0"/>
                </a:lnTo>
                <a:lnTo>
                  <a:pt x="34372" y="1215"/>
                </a:lnTo>
                <a:lnTo>
                  <a:pt x="43208" y="6099"/>
                </a:lnTo>
                <a:lnTo>
                  <a:pt x="49717" y="14291"/>
                </a:lnTo>
                <a:lnTo>
                  <a:pt x="52528" y="24355"/>
                </a:lnTo>
                <a:lnTo>
                  <a:pt x="51304" y="34381"/>
                </a:lnTo>
                <a:lnTo>
                  <a:pt x="46417" y="43219"/>
                </a:lnTo>
                <a:lnTo>
                  <a:pt x="38240" y="49721"/>
                </a:lnTo>
                <a:lnTo>
                  <a:pt x="28169" y="52535"/>
                </a:lnTo>
                <a:lnTo>
                  <a:pt x="18149" y="51307"/>
                </a:lnTo>
                <a:lnTo>
                  <a:pt x="9319" y="46414"/>
                </a:lnTo>
                <a:lnTo>
                  <a:pt x="2822" y="38232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96254" y="929128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827" y="38229"/>
                </a:moveTo>
                <a:lnTo>
                  <a:pt x="0" y="28139"/>
                </a:lnTo>
                <a:lnTo>
                  <a:pt x="1223" y="18129"/>
                </a:lnTo>
                <a:lnTo>
                  <a:pt x="6115" y="9321"/>
                </a:lnTo>
                <a:lnTo>
                  <a:pt x="14291" y="2837"/>
                </a:lnTo>
                <a:lnTo>
                  <a:pt x="24374" y="0"/>
                </a:lnTo>
                <a:lnTo>
                  <a:pt x="34373" y="1206"/>
                </a:lnTo>
                <a:lnTo>
                  <a:pt x="43178" y="6096"/>
                </a:lnTo>
                <a:lnTo>
                  <a:pt x="49681" y="14310"/>
                </a:lnTo>
                <a:lnTo>
                  <a:pt x="52502" y="24359"/>
                </a:lnTo>
                <a:lnTo>
                  <a:pt x="51300" y="34363"/>
                </a:lnTo>
                <a:lnTo>
                  <a:pt x="46423" y="43189"/>
                </a:lnTo>
                <a:lnTo>
                  <a:pt x="38217" y="49702"/>
                </a:lnTo>
                <a:lnTo>
                  <a:pt x="28163" y="52510"/>
                </a:lnTo>
                <a:lnTo>
                  <a:pt x="18150" y="51287"/>
                </a:lnTo>
                <a:lnTo>
                  <a:pt x="9323" y="46403"/>
                </a:lnTo>
                <a:lnTo>
                  <a:pt x="2827" y="38229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222189" y="825535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796" y="38242"/>
                </a:moveTo>
                <a:lnTo>
                  <a:pt x="0" y="28180"/>
                </a:lnTo>
                <a:lnTo>
                  <a:pt x="1250" y="18152"/>
                </a:lnTo>
                <a:lnTo>
                  <a:pt x="6160" y="9310"/>
                </a:lnTo>
                <a:lnTo>
                  <a:pt x="14344" y="2808"/>
                </a:lnTo>
                <a:lnTo>
                  <a:pt x="24397" y="0"/>
                </a:lnTo>
                <a:lnTo>
                  <a:pt x="34410" y="1223"/>
                </a:lnTo>
                <a:lnTo>
                  <a:pt x="43237" y="6107"/>
                </a:lnTo>
                <a:lnTo>
                  <a:pt x="49733" y="14280"/>
                </a:lnTo>
                <a:lnTo>
                  <a:pt x="52543" y="24336"/>
                </a:lnTo>
                <a:lnTo>
                  <a:pt x="51321" y="34350"/>
                </a:lnTo>
                <a:lnTo>
                  <a:pt x="46440" y="43177"/>
                </a:lnTo>
                <a:lnTo>
                  <a:pt x="38269" y="49673"/>
                </a:lnTo>
                <a:lnTo>
                  <a:pt x="28203" y="52487"/>
                </a:lnTo>
                <a:lnTo>
                  <a:pt x="18161" y="51278"/>
                </a:lnTo>
                <a:lnTo>
                  <a:pt x="9305" y="46409"/>
                </a:lnTo>
                <a:lnTo>
                  <a:pt x="2796" y="38242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413494" y="8106057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083" y="41755"/>
                </a:moveTo>
                <a:lnTo>
                  <a:pt x="0" y="30747"/>
                </a:lnTo>
                <a:lnTo>
                  <a:pt x="1332" y="19810"/>
                </a:lnTo>
                <a:lnTo>
                  <a:pt x="6672" y="10179"/>
                </a:lnTo>
                <a:lnTo>
                  <a:pt x="15608" y="3088"/>
                </a:lnTo>
                <a:lnTo>
                  <a:pt x="26612" y="0"/>
                </a:lnTo>
                <a:lnTo>
                  <a:pt x="37554" y="1319"/>
                </a:lnTo>
                <a:lnTo>
                  <a:pt x="47197" y="6652"/>
                </a:lnTo>
                <a:lnTo>
                  <a:pt x="54305" y="15605"/>
                </a:lnTo>
                <a:lnTo>
                  <a:pt x="57388" y="26613"/>
                </a:lnTo>
                <a:lnTo>
                  <a:pt x="56051" y="37552"/>
                </a:lnTo>
                <a:lnTo>
                  <a:pt x="50702" y="47188"/>
                </a:lnTo>
                <a:lnTo>
                  <a:pt x="41747" y="54289"/>
                </a:lnTo>
                <a:lnTo>
                  <a:pt x="30762" y="57368"/>
                </a:lnTo>
                <a:lnTo>
                  <a:pt x="19830" y="56043"/>
                </a:lnTo>
                <a:lnTo>
                  <a:pt x="10190" y="50708"/>
                </a:lnTo>
                <a:lnTo>
                  <a:pt x="3083" y="41755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1378774" y="785356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7109" y="29555"/>
                </a:moveTo>
                <a:lnTo>
                  <a:pt x="0" y="15629"/>
                </a:lnTo>
                <a:lnTo>
                  <a:pt x="2740" y="7082"/>
                </a:lnTo>
                <a:lnTo>
                  <a:pt x="16613" y="0"/>
                </a:lnTo>
                <a:lnTo>
                  <a:pt x="25144" y="2793"/>
                </a:lnTo>
                <a:lnTo>
                  <a:pt x="32253" y="16719"/>
                </a:lnTo>
                <a:lnTo>
                  <a:pt x="29470" y="25183"/>
                </a:lnTo>
                <a:lnTo>
                  <a:pt x="15597" y="32265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318318" y="850718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7109" y="29472"/>
                </a:moveTo>
                <a:lnTo>
                  <a:pt x="0" y="15546"/>
                </a:lnTo>
                <a:lnTo>
                  <a:pt x="2733" y="7107"/>
                </a:lnTo>
                <a:lnTo>
                  <a:pt x="16656" y="0"/>
                </a:lnTo>
                <a:lnTo>
                  <a:pt x="25177" y="2692"/>
                </a:lnTo>
                <a:lnTo>
                  <a:pt x="32287" y="16619"/>
                </a:lnTo>
                <a:lnTo>
                  <a:pt x="29470" y="25100"/>
                </a:lnTo>
                <a:lnTo>
                  <a:pt x="15547" y="32207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2038593" y="9698122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7066" y="29472"/>
                </a:moveTo>
                <a:lnTo>
                  <a:pt x="0" y="15629"/>
                </a:lnTo>
                <a:lnTo>
                  <a:pt x="2690" y="7107"/>
                </a:lnTo>
                <a:lnTo>
                  <a:pt x="16613" y="0"/>
                </a:lnTo>
                <a:lnTo>
                  <a:pt x="25094" y="2818"/>
                </a:lnTo>
                <a:lnTo>
                  <a:pt x="32161" y="16661"/>
                </a:lnTo>
                <a:lnTo>
                  <a:pt x="29470" y="25183"/>
                </a:lnTo>
                <a:lnTo>
                  <a:pt x="15547" y="32291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508674" y="920483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7066" y="29472"/>
                </a:moveTo>
                <a:lnTo>
                  <a:pt x="0" y="15629"/>
                </a:lnTo>
                <a:lnTo>
                  <a:pt x="2774" y="7065"/>
                </a:lnTo>
                <a:lnTo>
                  <a:pt x="16613" y="0"/>
                </a:lnTo>
                <a:lnTo>
                  <a:pt x="25177" y="2776"/>
                </a:lnTo>
                <a:lnTo>
                  <a:pt x="32244" y="16619"/>
                </a:lnTo>
                <a:lnTo>
                  <a:pt x="29470" y="25183"/>
                </a:lnTo>
                <a:lnTo>
                  <a:pt x="15630" y="32248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1516128" y="94917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7066" y="29472"/>
                </a:moveTo>
                <a:lnTo>
                  <a:pt x="0" y="15629"/>
                </a:lnTo>
                <a:lnTo>
                  <a:pt x="2774" y="7065"/>
                </a:lnTo>
                <a:lnTo>
                  <a:pt x="16613" y="0"/>
                </a:lnTo>
                <a:lnTo>
                  <a:pt x="25177" y="2776"/>
                </a:lnTo>
                <a:lnTo>
                  <a:pt x="32244" y="16619"/>
                </a:lnTo>
                <a:lnTo>
                  <a:pt x="29470" y="25183"/>
                </a:lnTo>
                <a:lnTo>
                  <a:pt x="15630" y="32248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827947" y="6237406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7066" y="29472"/>
                </a:moveTo>
                <a:lnTo>
                  <a:pt x="0" y="15629"/>
                </a:lnTo>
                <a:lnTo>
                  <a:pt x="2740" y="7082"/>
                </a:lnTo>
                <a:lnTo>
                  <a:pt x="16613" y="0"/>
                </a:lnTo>
                <a:lnTo>
                  <a:pt x="25144" y="2793"/>
                </a:lnTo>
                <a:lnTo>
                  <a:pt x="32211" y="16636"/>
                </a:lnTo>
                <a:lnTo>
                  <a:pt x="29470" y="25183"/>
                </a:lnTo>
                <a:lnTo>
                  <a:pt x="15597" y="32265"/>
                </a:lnTo>
                <a:close/>
              </a:path>
            </a:pathLst>
          </a:custGeom>
          <a:solidFill>
            <a:srgbClr val="ECE6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0" y="9875480"/>
            <a:ext cx="68934" cy="902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456067" y="7933333"/>
            <a:ext cx="90284" cy="902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503446" y="8352949"/>
            <a:ext cx="90305" cy="903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3" name="object 33"/>
          <p:cNvGrpSpPr/>
          <p:nvPr/>
        </p:nvGrpSpPr>
        <p:grpSpPr>
          <a:xfrm>
            <a:off x="14886981" y="4513260"/>
            <a:ext cx="3401060" cy="5577205"/>
            <a:chOff x="14886981" y="4513260"/>
            <a:chExt cx="3401060" cy="5577205"/>
          </a:xfrm>
        </p:grpSpPr>
        <p:sp>
          <p:nvSpPr>
            <p:cNvPr id="34" name="object 34"/>
            <p:cNvSpPr/>
            <p:nvPr/>
          </p:nvSpPr>
          <p:spPr>
            <a:xfrm>
              <a:off x="18035334" y="9131976"/>
              <a:ext cx="77723" cy="7775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6142638" y="7938809"/>
              <a:ext cx="77743" cy="778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16461914" y="9447030"/>
              <a:ext cx="77723" cy="7777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16310039" y="5907417"/>
              <a:ext cx="77857" cy="7782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16745364" y="5628511"/>
              <a:ext cx="77800" cy="7777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16575127" y="7494853"/>
              <a:ext cx="1713230" cy="2470150"/>
            </a:xfrm>
            <a:custGeom>
              <a:avLst/>
              <a:gdLst/>
              <a:ahLst/>
              <a:cxnLst/>
              <a:rect l="l" t="t" r="r" b="b"/>
              <a:pathLst>
                <a:path w="1713230" h="2470150">
                  <a:moveTo>
                    <a:pt x="41694" y="1623999"/>
                  </a:moveTo>
                  <a:lnTo>
                    <a:pt x="40055" y="1616138"/>
                  </a:lnTo>
                  <a:lnTo>
                    <a:pt x="35585" y="1609509"/>
                  </a:lnTo>
                  <a:lnTo>
                    <a:pt x="28714" y="1604949"/>
                  </a:lnTo>
                  <a:lnTo>
                    <a:pt x="20523" y="1603451"/>
                  </a:lnTo>
                  <a:lnTo>
                    <a:pt x="12674" y="1605102"/>
                  </a:lnTo>
                  <a:lnTo>
                    <a:pt x="6045" y="1609572"/>
                  </a:lnTo>
                  <a:lnTo>
                    <a:pt x="1498" y="1616506"/>
                  </a:lnTo>
                  <a:lnTo>
                    <a:pt x="0" y="1624622"/>
                  </a:lnTo>
                  <a:lnTo>
                    <a:pt x="1689" y="1632432"/>
                  </a:lnTo>
                  <a:lnTo>
                    <a:pt x="6159" y="1639049"/>
                  </a:lnTo>
                  <a:lnTo>
                    <a:pt x="13042" y="1643595"/>
                  </a:lnTo>
                  <a:lnTo>
                    <a:pt x="21145" y="1645170"/>
                  </a:lnTo>
                  <a:lnTo>
                    <a:pt x="28956" y="1643532"/>
                  </a:lnTo>
                  <a:lnTo>
                    <a:pt x="35572" y="1639074"/>
                  </a:lnTo>
                  <a:lnTo>
                    <a:pt x="40119" y="1632191"/>
                  </a:lnTo>
                  <a:lnTo>
                    <a:pt x="41694" y="1623999"/>
                  </a:lnTo>
                  <a:close/>
                </a:path>
                <a:path w="1713230" h="2470150">
                  <a:moveTo>
                    <a:pt x="1676666" y="20574"/>
                  </a:moveTo>
                  <a:lnTo>
                    <a:pt x="1675015" y="12750"/>
                  </a:lnTo>
                  <a:lnTo>
                    <a:pt x="1670545" y="6121"/>
                  </a:lnTo>
                  <a:lnTo>
                    <a:pt x="1663611" y="1524"/>
                  </a:lnTo>
                  <a:lnTo>
                    <a:pt x="1655445" y="0"/>
                  </a:lnTo>
                  <a:lnTo>
                    <a:pt x="1647621" y="1651"/>
                  </a:lnTo>
                  <a:lnTo>
                    <a:pt x="1640992" y="6121"/>
                  </a:lnTo>
                  <a:lnTo>
                    <a:pt x="1636395" y="13068"/>
                  </a:lnTo>
                  <a:lnTo>
                    <a:pt x="1634896" y="21183"/>
                  </a:lnTo>
                  <a:lnTo>
                    <a:pt x="1636585" y="28994"/>
                  </a:lnTo>
                  <a:lnTo>
                    <a:pt x="1641055" y="35610"/>
                  </a:lnTo>
                  <a:lnTo>
                    <a:pt x="1647939" y="40157"/>
                  </a:lnTo>
                  <a:lnTo>
                    <a:pt x="1656105" y="41732"/>
                  </a:lnTo>
                  <a:lnTo>
                    <a:pt x="1663928" y="40093"/>
                  </a:lnTo>
                  <a:lnTo>
                    <a:pt x="1670558" y="35623"/>
                  </a:lnTo>
                  <a:lnTo>
                    <a:pt x="1675155" y="28740"/>
                  </a:lnTo>
                  <a:lnTo>
                    <a:pt x="1676666" y="20574"/>
                  </a:lnTo>
                  <a:close/>
                </a:path>
                <a:path w="1713230" h="2470150">
                  <a:moveTo>
                    <a:pt x="1686369" y="2448966"/>
                  </a:moveTo>
                  <a:lnTo>
                    <a:pt x="1684718" y="2441117"/>
                  </a:lnTo>
                  <a:lnTo>
                    <a:pt x="1680248" y="2434475"/>
                  </a:lnTo>
                  <a:lnTo>
                    <a:pt x="1673301" y="2429929"/>
                  </a:lnTo>
                  <a:lnTo>
                    <a:pt x="1665198" y="2428430"/>
                  </a:lnTo>
                  <a:lnTo>
                    <a:pt x="1657388" y="2430119"/>
                  </a:lnTo>
                  <a:lnTo>
                    <a:pt x="1650771" y="2434590"/>
                  </a:lnTo>
                  <a:lnTo>
                    <a:pt x="1646224" y="2441473"/>
                  </a:lnTo>
                  <a:lnTo>
                    <a:pt x="1644650" y="2449588"/>
                  </a:lnTo>
                  <a:lnTo>
                    <a:pt x="1646301" y="2457399"/>
                  </a:lnTo>
                  <a:lnTo>
                    <a:pt x="1650758" y="2464028"/>
                  </a:lnTo>
                  <a:lnTo>
                    <a:pt x="1657629" y="2468575"/>
                  </a:lnTo>
                  <a:lnTo>
                    <a:pt x="1665808" y="2470150"/>
                  </a:lnTo>
                  <a:lnTo>
                    <a:pt x="1673618" y="2468499"/>
                  </a:lnTo>
                  <a:lnTo>
                    <a:pt x="1680248" y="2464041"/>
                  </a:lnTo>
                  <a:lnTo>
                    <a:pt x="1684858" y="2457158"/>
                  </a:lnTo>
                  <a:lnTo>
                    <a:pt x="1686369" y="2448966"/>
                  </a:lnTo>
                  <a:close/>
                </a:path>
                <a:path w="1713230" h="2470150">
                  <a:moveTo>
                    <a:pt x="1702790" y="443738"/>
                  </a:moveTo>
                  <a:lnTo>
                    <a:pt x="1701126" y="435927"/>
                  </a:lnTo>
                  <a:lnTo>
                    <a:pt x="1696631" y="429298"/>
                  </a:lnTo>
                  <a:lnTo>
                    <a:pt x="1689671" y="424764"/>
                  </a:lnTo>
                  <a:lnTo>
                    <a:pt x="1681556" y="423189"/>
                  </a:lnTo>
                  <a:lnTo>
                    <a:pt x="1673758" y="424840"/>
                  </a:lnTo>
                  <a:lnTo>
                    <a:pt x="1667141" y="429348"/>
                  </a:lnTo>
                  <a:lnTo>
                    <a:pt x="1662595" y="436308"/>
                  </a:lnTo>
                  <a:lnTo>
                    <a:pt x="1661083" y="444411"/>
                  </a:lnTo>
                  <a:lnTo>
                    <a:pt x="1662734" y="452221"/>
                  </a:lnTo>
                  <a:lnTo>
                    <a:pt x="1667205" y="458851"/>
                  </a:lnTo>
                  <a:lnTo>
                    <a:pt x="1674139" y="463397"/>
                  </a:lnTo>
                  <a:lnTo>
                    <a:pt x="1682242" y="464908"/>
                  </a:lnTo>
                  <a:lnTo>
                    <a:pt x="1690052" y="463257"/>
                  </a:lnTo>
                  <a:lnTo>
                    <a:pt x="1696669" y="458787"/>
                  </a:lnTo>
                  <a:lnTo>
                    <a:pt x="1701215" y="451840"/>
                  </a:lnTo>
                  <a:lnTo>
                    <a:pt x="1702790" y="443738"/>
                  </a:lnTo>
                  <a:close/>
                </a:path>
                <a:path w="1713230" h="2470150">
                  <a:moveTo>
                    <a:pt x="1712874" y="2013089"/>
                  </a:moveTo>
                  <a:lnTo>
                    <a:pt x="1670761" y="2023198"/>
                  </a:lnTo>
                  <a:lnTo>
                    <a:pt x="1658340" y="2053844"/>
                  </a:lnTo>
                  <a:lnTo>
                    <a:pt x="1661693" y="2069807"/>
                  </a:lnTo>
                  <a:lnTo>
                    <a:pt x="1670799" y="2083320"/>
                  </a:lnTo>
                  <a:lnTo>
                    <a:pt x="1684883" y="2092629"/>
                  </a:lnTo>
                  <a:lnTo>
                    <a:pt x="1701482" y="2095677"/>
                  </a:lnTo>
                  <a:lnTo>
                    <a:pt x="1712874" y="2093252"/>
                  </a:lnTo>
                  <a:lnTo>
                    <a:pt x="1712874" y="2013089"/>
                  </a:lnTo>
                  <a:close/>
                </a:path>
              </a:pathLst>
            </a:custGeom>
            <a:solidFill>
              <a:srgbClr val="ECE6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15558428" y="8644451"/>
              <a:ext cx="133632" cy="13375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15891495" y="7036155"/>
              <a:ext cx="133688" cy="13375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16860452" y="9208821"/>
              <a:ext cx="133627" cy="13375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16045546" y="4513260"/>
              <a:ext cx="133685" cy="13368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14886981" y="4622627"/>
              <a:ext cx="3400439" cy="546734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378896" y="4263756"/>
            <a:ext cx="6934200" cy="3939540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5000" b="1" i="1" dirty="0">
                <a:ln>
                  <a:solidFill>
                    <a:schemeClr val="bg2"/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You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8556" y="683087"/>
            <a:ext cx="10210800" cy="3939540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5000" b="1" i="1" dirty="0" smtClean="0">
                <a:ln>
                  <a:solidFill>
                    <a:schemeClr val="bg2"/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Thank</a:t>
            </a:r>
            <a:endParaRPr lang="en-US" sz="25000" b="1" i="1" dirty="0">
              <a:ln>
                <a:solidFill>
                  <a:schemeClr val="bg2"/>
                </a:solidFill>
              </a:ln>
              <a:solidFill>
                <a:schemeClr val="accent6">
                  <a:lumMod val="7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017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</TotalTime>
  <Words>188</Words>
  <Application>Microsoft Office PowerPoint</Application>
  <PresentationFormat>Custom</PresentationFormat>
  <Paragraphs>55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African</vt:lpstr>
      <vt:lpstr>Algerian</vt:lpstr>
      <vt:lpstr>Arial</vt:lpstr>
      <vt:lpstr>Calibri</vt:lpstr>
      <vt:lpstr>Trebuchet MS</vt:lpstr>
      <vt:lpstr>Verdana</vt:lpstr>
      <vt:lpstr>Office Theme</vt:lpstr>
      <vt:lpstr>AUDIOS AUDIO INC.</vt:lpstr>
      <vt:lpstr>PowerPoint Presentation</vt:lpstr>
      <vt:lpstr>MUSIC PLAYER INTRODUCTION</vt:lpstr>
      <vt:lpstr>FEAUTURES OF MUSIC PLAYER</vt:lpstr>
      <vt:lpstr> WHY MUSIC PLAYER IS</vt:lpstr>
      <vt:lpstr>WHAT IS PYTHON  AND PYCHARM</vt:lpstr>
      <vt:lpstr>Libraries </vt:lpstr>
      <vt:lpstr>Graphical User Interface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 music flow in your heart and enrich your soul</dc:title>
  <dc:creator>Zain Ch</dc:creator>
  <cp:keywords>DAEdnAWh-7E,BAEbVp71peA</cp:keywords>
  <cp:lastModifiedBy>Adnan</cp:lastModifiedBy>
  <cp:revision>15</cp:revision>
  <dcterms:created xsi:type="dcterms:W3CDTF">2021-05-05T17:53:18Z</dcterms:created>
  <dcterms:modified xsi:type="dcterms:W3CDTF">2023-10-11T15:33:00Z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2021-05-05T00:00:00Z</vt:filetime>
  </property>
  <property fmtid="{D5CDD505-2E9C-101B-9397-08002B2CF9AE}" pid="3" name="Creator">
    <vt:lpwstr>Canva</vt:lpwstr>
  </property>
  <property fmtid="{D5CDD505-2E9C-101B-9397-08002B2CF9AE}" pid="4" name="LastSaved">
    <vt:filetime>2021-05-05T00:00:00Z</vt:filetime>
  </property>
</Properties>
</file>